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97" r:id="rId6"/>
    <p:sldId id="298" r:id="rId7"/>
    <p:sldId id="299" r:id="rId8"/>
    <p:sldId id="261" r:id="rId9"/>
    <p:sldId id="283" r:id="rId10"/>
    <p:sldId id="300" r:id="rId11"/>
    <p:sldId id="301" r:id="rId12"/>
    <p:sldId id="302" r:id="rId13"/>
    <p:sldId id="296" r:id="rId14"/>
    <p:sldId id="266" r:id="rId15"/>
    <p:sldId id="282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2" userDrawn="1">
          <p15:clr>
            <a:srgbClr val="A4A3A4"/>
          </p15:clr>
        </p15:guide>
        <p15:guide id="4" pos="66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D7"/>
    <a:srgbClr val="6D6C24"/>
    <a:srgbClr val="9A5240"/>
    <a:srgbClr val="00B881"/>
    <a:srgbClr val="8A442E"/>
    <a:srgbClr val="6D6C25"/>
    <a:srgbClr val="6D6C26"/>
    <a:srgbClr val="0F2929"/>
    <a:srgbClr val="234B4A"/>
    <a:srgbClr val="F0A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62" y="108"/>
      </p:cViewPr>
      <p:guideLst>
        <p:guide orient="horz" pos="2160"/>
        <p:guide pos="3840"/>
        <p:guide pos="982"/>
        <p:guide pos="66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7D5CB-7DE1-4A66-B231-A610A4C8DFE8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248C0-0933-4A39-A9D4-6E33D9300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39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00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483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5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72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48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203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74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70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8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8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9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6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73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2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48C0-0933-4A39-A9D4-6E33D9300B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5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99" y="0"/>
            <a:ext cx="34219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880"/>
            <a:ext cx="12189007" cy="6855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4219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8"/>
          <a:stretch/>
        </p:blipFill>
        <p:spPr>
          <a:xfrm>
            <a:off x="-12701" y="12700"/>
            <a:ext cx="2660419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8757398" y="0"/>
            <a:ext cx="3434602" cy="6858000"/>
            <a:chOff x="8127999" y="0"/>
            <a:chExt cx="3434602" cy="6858000"/>
          </a:xfrm>
        </p:grpSpPr>
        <p:pic>
          <p:nvPicPr>
            <p:cNvPr id="20" name="图片 1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40700" y="0"/>
              <a:ext cx="3421901" cy="6858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8"/>
            <a:stretch/>
          </p:blipFill>
          <p:spPr>
            <a:xfrm>
              <a:off x="8127999" y="0"/>
              <a:ext cx="2660419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93383"/>
      </p:ext>
    </p:extLst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0"/>
            <a:ext cx="12189007" cy="685512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25400" y="0"/>
            <a:ext cx="2266200" cy="6858000"/>
            <a:chOff x="-25400" y="0"/>
            <a:chExt cx="2266200" cy="6858000"/>
          </a:xfrm>
        </p:grpSpPr>
        <p:pic>
          <p:nvPicPr>
            <p:cNvPr id="19" name="图片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87"/>
            <a:stretch/>
          </p:blipFill>
          <p:spPr>
            <a:xfrm flipH="1">
              <a:off x="12699" y="0"/>
              <a:ext cx="2228101" cy="6858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8"/>
            <a:stretch/>
          </p:blipFill>
          <p:spPr>
            <a:xfrm>
              <a:off x="-25400" y="0"/>
              <a:ext cx="1517418" cy="685800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/>
        </p:nvGrpSpPr>
        <p:grpSpPr>
          <a:xfrm flipH="1">
            <a:off x="9925800" y="0"/>
            <a:ext cx="2266200" cy="6858000"/>
            <a:chOff x="-25400" y="0"/>
            <a:chExt cx="2266200" cy="6858000"/>
          </a:xfrm>
        </p:grpSpPr>
        <p:pic>
          <p:nvPicPr>
            <p:cNvPr id="25" name="图片 2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87"/>
            <a:stretch/>
          </p:blipFill>
          <p:spPr>
            <a:xfrm flipH="1">
              <a:off x="12699" y="0"/>
              <a:ext cx="2228101" cy="6858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8"/>
            <a:stretch/>
          </p:blipFill>
          <p:spPr>
            <a:xfrm>
              <a:off x="-25400" y="0"/>
              <a:ext cx="151741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673726"/>
      </p:ext>
    </p:extLst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6697" t="6845" r="7610" b="7462"/>
          <a:stretch/>
        </p:blipFill>
        <p:spPr>
          <a:xfrm>
            <a:off x="0" y="2880"/>
            <a:ext cx="12189007" cy="685512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7201" y="457200"/>
            <a:ext cx="6578600" cy="6108700"/>
            <a:chOff x="1435100" y="0"/>
            <a:chExt cx="7714501" cy="6858000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27700" y="0"/>
              <a:ext cx="3421901" cy="6858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00" y="0"/>
              <a:ext cx="3421901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1" r="-1"/>
            <a:stretch/>
          </p:blipFill>
          <p:spPr>
            <a:xfrm rot="296473">
              <a:off x="1937673" y="369345"/>
              <a:ext cx="6186800" cy="641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814114"/>
      </p:ext>
    </p:extLst>
  </p:cSld>
  <p:clrMapOvr>
    <a:masterClrMapping/>
  </p:clrMapOvr>
  <p:transition spd="slow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6697" t="6845" r="7610" b="7462"/>
          <a:stretch/>
        </p:blipFill>
        <p:spPr>
          <a:xfrm>
            <a:off x="0" y="2880"/>
            <a:ext cx="12189007" cy="6855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1"/>
          <a:stretch/>
        </p:blipFill>
        <p:spPr>
          <a:xfrm>
            <a:off x="6756400" y="0"/>
            <a:ext cx="5435600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25400" y="0"/>
            <a:ext cx="2266200" cy="6858000"/>
            <a:chOff x="-25400" y="0"/>
            <a:chExt cx="22662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87"/>
            <a:stretch/>
          </p:blipFill>
          <p:spPr>
            <a:xfrm flipH="1">
              <a:off x="12699" y="0"/>
              <a:ext cx="2228101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8"/>
            <a:stretch/>
          </p:blipFill>
          <p:spPr>
            <a:xfrm>
              <a:off x="-25400" y="0"/>
              <a:ext cx="1517418" cy="685800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0" t="30140" r="2"/>
          <a:stretch/>
        </p:blipFill>
        <p:spPr>
          <a:xfrm flipH="1">
            <a:off x="8251940" y="-38100"/>
            <a:ext cx="3959110" cy="56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96737"/>
      </p:ext>
    </p:extLst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tags" Target="../tags/tag71.xml"/><Relationship Id="rId39" Type="http://schemas.openxmlformats.org/officeDocument/2006/relationships/tags" Target="../tags/tag84.xml"/><Relationship Id="rId21" Type="http://schemas.openxmlformats.org/officeDocument/2006/relationships/tags" Target="../tags/tag66.xml"/><Relationship Id="rId34" Type="http://schemas.openxmlformats.org/officeDocument/2006/relationships/tags" Target="../tags/tag79.xml"/><Relationship Id="rId42" Type="http://schemas.openxmlformats.org/officeDocument/2006/relationships/tags" Target="../tags/tag87.xml"/><Relationship Id="rId47" Type="http://schemas.openxmlformats.org/officeDocument/2006/relationships/notesSlide" Target="../notesSlides/notesSlide14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9" Type="http://schemas.openxmlformats.org/officeDocument/2006/relationships/tags" Target="../tags/tag74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tags" Target="../tags/tag69.xml"/><Relationship Id="rId32" Type="http://schemas.openxmlformats.org/officeDocument/2006/relationships/tags" Target="../tags/tag77.xml"/><Relationship Id="rId37" Type="http://schemas.openxmlformats.org/officeDocument/2006/relationships/tags" Target="../tags/tag82.xml"/><Relationship Id="rId40" Type="http://schemas.openxmlformats.org/officeDocument/2006/relationships/tags" Target="../tags/tag85.xml"/><Relationship Id="rId45" Type="http://schemas.openxmlformats.org/officeDocument/2006/relationships/tags" Target="../tags/tag90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28" Type="http://schemas.openxmlformats.org/officeDocument/2006/relationships/tags" Target="../tags/tag73.xml"/><Relationship Id="rId36" Type="http://schemas.openxmlformats.org/officeDocument/2006/relationships/tags" Target="../tags/tag81.xml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31" Type="http://schemas.openxmlformats.org/officeDocument/2006/relationships/tags" Target="../tags/tag76.xml"/><Relationship Id="rId44" Type="http://schemas.openxmlformats.org/officeDocument/2006/relationships/tags" Target="../tags/tag89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Relationship Id="rId27" Type="http://schemas.openxmlformats.org/officeDocument/2006/relationships/tags" Target="../tags/tag72.xml"/><Relationship Id="rId30" Type="http://schemas.openxmlformats.org/officeDocument/2006/relationships/tags" Target="../tags/tag75.xml"/><Relationship Id="rId35" Type="http://schemas.openxmlformats.org/officeDocument/2006/relationships/tags" Target="../tags/tag80.xml"/><Relationship Id="rId43" Type="http://schemas.openxmlformats.org/officeDocument/2006/relationships/tags" Target="../tags/tag88.xml"/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tags" Target="../tags/tag70.xml"/><Relationship Id="rId33" Type="http://schemas.openxmlformats.org/officeDocument/2006/relationships/tags" Target="../tags/tag78.xml"/><Relationship Id="rId38" Type="http://schemas.openxmlformats.org/officeDocument/2006/relationships/tags" Target="../tags/tag83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65.xml"/><Relationship Id="rId4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05" y="4702490"/>
            <a:ext cx="568095" cy="59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55" y="732637"/>
            <a:ext cx="1532689" cy="16009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72" y="830489"/>
            <a:ext cx="1358900" cy="1397911"/>
          </a:xfrm>
          <a:prstGeom prst="rect">
            <a:avLst/>
          </a:prstGeom>
        </p:spPr>
      </p:pic>
      <p:sp>
        <p:nvSpPr>
          <p:cNvPr id="21" name="TextBox 4"/>
          <p:cNvSpPr txBox="1"/>
          <p:nvPr/>
        </p:nvSpPr>
        <p:spPr>
          <a:xfrm>
            <a:off x="6949137" y="2796551"/>
            <a:ext cx="14670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0000" b="1" dirty="0">
                <a:ln w="41275">
                  <a:solidFill>
                    <a:schemeClr val="bg1"/>
                  </a:solidFill>
                </a:ln>
                <a:solidFill>
                  <a:srgbClr val="234B4A"/>
                </a:solidFill>
                <a:latin typeface="方正小篆体" panose="03000509000000000000" pitchFamily="65" charset="-122"/>
                <a:ea typeface="方正小篆体" panose="03000509000000000000" pitchFamily="65" charset="-122"/>
                <a:cs typeface="Roboto Light"/>
              </a:rPr>
              <a:t>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505075" y="1778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CHINA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84243" y="5967547"/>
            <a:ext cx="1080135" cy="368991"/>
            <a:chOff x="5419724" y="3718121"/>
            <a:chExt cx="1080135" cy="368991"/>
          </a:xfrm>
        </p:grpSpPr>
        <p:sp>
          <p:nvSpPr>
            <p:cNvPr id="14" name="圆角矩形 13"/>
            <p:cNvSpPr/>
            <p:nvPr/>
          </p:nvSpPr>
          <p:spPr>
            <a:xfrm>
              <a:off x="5419724" y="3749241"/>
              <a:ext cx="1080135" cy="337871"/>
            </a:xfrm>
            <a:prstGeom prst="roundRect">
              <a:avLst>
                <a:gd name="adj" fmla="val 50000"/>
              </a:avLst>
            </a:prstGeom>
            <a:solidFill>
              <a:srgbClr val="0F292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大标宋简体" panose="02010601030101010101" pitchFamily="2" charset="-122"/>
                <a:cs typeface="方正兰亭超细黑简体" panose="0300050900000000000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75312" y="3718121"/>
              <a:ext cx="76895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标宋简体" panose="02010601030101010101" pitchFamily="2" charset="-122"/>
                  <a:ea typeface="方正大标宋简体" panose="02010601030101010101" pitchFamily="2" charset="-122"/>
                  <a:cs typeface="方正兰亭超细黑简体" panose="03000509000000000000" charset="-122"/>
                </a:rPr>
                <a:t>2021</a:t>
              </a:r>
              <a:r>
                <a:rPr lang="en-US" altLang="zh-CN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方正兰亭超细黑简体" panose="03000509000000000000" charset="-122"/>
                </a:rPr>
                <a:t> 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078580" y="3597165"/>
            <a:ext cx="270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标宋简体" panose="02010601030101010101" pitchFamily="2" charset="-122"/>
                <a:ea typeface="方正大标宋简体" panose="02010601030101010101" pitchFamily="2" charset="-122"/>
                <a:cs typeface="方正兰亭超细黑简体" panose="03000509000000000000" charset="-122"/>
              </a:rPr>
              <a:t>汇报人：陈麒至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标宋简体" panose="02010601030101010101" pitchFamily="2" charset="-122"/>
              <a:ea typeface="方正大标宋简体" panose="02010601030101010101" pitchFamily="2" charset="-122"/>
              <a:cs typeface="方正兰亭超细黑简体" panose="03000509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843888" y="804455"/>
            <a:ext cx="3583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0000" b="1" dirty="0">
                <a:ln w="44450">
                  <a:solidFill>
                    <a:schemeClr val="bg1"/>
                  </a:solidFill>
                </a:ln>
                <a:solidFill>
                  <a:srgbClr val="234B4A"/>
                </a:solidFill>
                <a:latin typeface="方正小篆体" panose="03000509000000000000" pitchFamily="65" charset="-122"/>
                <a:ea typeface="方正小篆体" panose="03000509000000000000" pitchFamily="65" charset="-122"/>
                <a:cs typeface="Roboto Light"/>
              </a:rPr>
              <a:t>民</a:t>
            </a:r>
          </a:p>
        </p:txBody>
      </p:sp>
      <p:sp>
        <p:nvSpPr>
          <p:cNvPr id="19" name="TextBox 4"/>
          <p:cNvSpPr txBox="1"/>
          <p:nvPr/>
        </p:nvSpPr>
        <p:spPr>
          <a:xfrm>
            <a:off x="5215555" y="1898549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0000" b="1" dirty="0">
                <a:ln w="47625">
                  <a:solidFill>
                    <a:schemeClr val="bg1"/>
                  </a:solidFill>
                </a:ln>
                <a:solidFill>
                  <a:srgbClr val="234B4A"/>
                </a:solidFill>
                <a:latin typeface="方正小篆体" panose="03000509000000000000" pitchFamily="65" charset="-122"/>
                <a:ea typeface="方正小篆体" panose="03000509000000000000" pitchFamily="65" charset="-122"/>
                <a:cs typeface="Roboto Light"/>
              </a:rPr>
              <a:t>族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15" y="5866655"/>
            <a:ext cx="1249589" cy="6018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60" y="4638675"/>
            <a:ext cx="703261" cy="723450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8014DBDA-167A-4863-B3AE-538A6C79EF7D}"/>
              </a:ext>
            </a:extLst>
          </p:cNvPr>
          <p:cNvSpPr txBox="1"/>
          <p:nvPr/>
        </p:nvSpPr>
        <p:spPr>
          <a:xfrm>
            <a:off x="5284242" y="3955028"/>
            <a:ext cx="14670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0000" b="1" dirty="0">
                <a:ln w="47625">
                  <a:solidFill>
                    <a:schemeClr val="bg1"/>
                  </a:solidFill>
                </a:ln>
                <a:solidFill>
                  <a:srgbClr val="234B4A"/>
                </a:solidFill>
                <a:latin typeface="方正小篆体" panose="03000509000000000000" pitchFamily="65" charset="-122"/>
                <a:ea typeface="方正小篆体" panose="03000509000000000000" pitchFamily="65" charset="-122"/>
                <a:cs typeface="Roboto Light"/>
              </a:rPr>
              <a:t>窗</a:t>
            </a:r>
          </a:p>
        </p:txBody>
      </p:sp>
    </p:spTree>
    <p:extLst>
      <p:ext uri="{BB962C8B-B14F-4D97-AF65-F5344CB8AC3E}">
        <p14:creationId xmlns:p14="http://schemas.microsoft.com/office/powerpoint/2010/main" val="234530213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9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>
            <a:extLst>
              <a:ext uri="{FF2B5EF4-FFF2-40B4-BE49-F238E27FC236}">
                <a16:creationId xmlns:a16="http://schemas.microsoft.com/office/drawing/2014/main" id="{6CE98366-521D-4FFD-8104-D9CF62F005C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8455" y="810206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C5967CEB-5A55-4333-9BCC-41DF8A719F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0800000">
            <a:off x="6729641" y="3553784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8D770FAC-46E7-4949-9D65-2253B0186F0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39479" y="2565944"/>
            <a:ext cx="4288155" cy="26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已经完成了主页面的搭建，对部分少数民族也作了一定的调查和记录，项目正在稳定持续推进中。</a:t>
            </a:r>
          </a:p>
        </p:txBody>
      </p:sp>
    </p:spTree>
    <p:extLst>
      <p:ext uri="{BB962C8B-B14F-4D97-AF65-F5344CB8AC3E}">
        <p14:creationId xmlns:p14="http://schemas.microsoft.com/office/powerpoint/2010/main" val="2144863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B80A4B-4E1C-4B2D-932D-C4CC126BD10C}"/>
              </a:ext>
            </a:extLst>
          </p:cNvPr>
          <p:cNvSpPr/>
          <p:nvPr/>
        </p:nvSpPr>
        <p:spPr>
          <a:xfrm>
            <a:off x="8733037" y="1569346"/>
            <a:ext cx="17264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主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页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初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稿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展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1C709B-BEED-43D3-981B-A111D398C6A3}"/>
              </a:ext>
            </a:extLst>
          </p:cNvPr>
          <p:cNvPicPr/>
          <p:nvPr/>
        </p:nvPicPr>
        <p:blipFill rotWithShape="1">
          <a:blip r:embed="rId3"/>
          <a:srcRect l="4447" b="2971"/>
          <a:stretch/>
        </p:blipFill>
        <p:spPr bwMode="auto">
          <a:xfrm>
            <a:off x="2447775" y="1569346"/>
            <a:ext cx="5902141" cy="3724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1826273"/>
      </p:ext>
    </p:extLst>
  </p:cSld>
  <p:clrMapOvr>
    <a:masterClrMapping/>
  </p:clrMapOvr>
  <p:transition spd="slow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B80A4B-4E1C-4B2D-932D-C4CC126BD10C}"/>
              </a:ext>
            </a:extLst>
          </p:cNvPr>
          <p:cNvSpPr/>
          <p:nvPr/>
        </p:nvSpPr>
        <p:spPr>
          <a:xfrm>
            <a:off x="9029816" y="1779784"/>
            <a:ext cx="17264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部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分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资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料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展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5F2EBA-660A-4B03-B21D-9FCCD70AA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12" y="1315453"/>
            <a:ext cx="6430604" cy="39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04468"/>
      </p:ext>
    </p:extLst>
  </p:cSld>
  <p:clrMapOvr>
    <a:masterClrMapping/>
  </p:clrMapOvr>
  <p:transition spd="slow" advTm="3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7">
            <a:extLst>
              <a:ext uri="{FF2B5EF4-FFF2-40B4-BE49-F238E27FC236}">
                <a16:creationId xmlns:a16="http://schemas.microsoft.com/office/drawing/2014/main" id="{B45469F0-D178-4422-9C09-90DBCE81910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28274" y="1232217"/>
            <a:ext cx="23181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9" name="PA-文本框 8">
            <a:extLst>
              <a:ext uri="{FF2B5EF4-FFF2-40B4-BE49-F238E27FC236}">
                <a16:creationId xmlns:a16="http://schemas.microsoft.com/office/drawing/2014/main" id="{F42034A1-F57E-4518-A1F7-6E67B0ED02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73016" y="3682047"/>
            <a:ext cx="5828665" cy="13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下半年工作计划</a:t>
            </a:r>
          </a:p>
          <a:p>
            <a:pPr algn="ctr">
              <a:lnSpc>
                <a:spcPct val="180000"/>
              </a:lnSpc>
            </a:pPr>
            <a:endParaRPr lang="zh-CN" altLang="en-US" sz="1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9166" y="177284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EBF5D7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方正兰亭超细黑简体" panose="03000509000000000000" charset="-122"/>
              </a:rPr>
              <a:t>SUMMARY REPORT</a:t>
            </a:r>
          </a:p>
        </p:txBody>
      </p:sp>
    </p:spTree>
    <p:extLst>
      <p:ext uri="{BB962C8B-B14F-4D97-AF65-F5344CB8AC3E}">
        <p14:creationId xmlns:p14="http://schemas.microsoft.com/office/powerpoint/2010/main" val="98532055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55366" y="2143367"/>
            <a:ext cx="9075188" cy="2293264"/>
            <a:chOff x="712391" y="1683396"/>
            <a:chExt cx="10830166" cy="2736740"/>
          </a:xfrm>
        </p:grpSpPr>
        <p:grpSp>
          <p:nvGrpSpPr>
            <p:cNvPr id="2" name="PA-组合 1">
              <a:extLst>
                <a:ext uri="{FF2B5EF4-FFF2-40B4-BE49-F238E27FC236}">
                  <a16:creationId xmlns:a16="http://schemas.microsoft.com/office/drawing/2014/main" id="{C7D57771-8FA5-4890-8F64-20135905DCFC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712391" y="2418977"/>
              <a:ext cx="10748451" cy="1560404"/>
              <a:chOff x="775891" y="2926977"/>
              <a:chExt cx="10748451" cy="1560404"/>
            </a:xfrm>
            <a:solidFill>
              <a:srgbClr val="F0AD9D"/>
            </a:solidFill>
          </p:grpSpPr>
          <p:sp>
            <p:nvSpPr>
              <p:cNvPr id="8" name="PA-iş1íďé">
                <a:extLst>
                  <a:ext uri="{FF2B5EF4-FFF2-40B4-BE49-F238E27FC236}">
                    <a16:creationId xmlns:a16="http://schemas.microsoft.com/office/drawing/2014/main" id="{BE957A45-7B78-4471-8D51-4B51C09CCA16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006114" y="2926977"/>
                <a:ext cx="1043089" cy="297505"/>
              </a:xfrm>
              <a:prstGeom prst="rect">
                <a:avLst/>
              </a:prstGeom>
              <a:solidFill>
                <a:srgbClr val="6D6C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 eaLnBrk="1">
                  <a:defRPr/>
                </a:pPr>
                <a:r>
                  <a:rPr lang="en-US" altLang="x-none" sz="1600" b="1" dirty="0">
                    <a:solidFill>
                      <a:schemeClr val="bg1"/>
                    </a:solidFill>
                  </a:rPr>
                  <a:t>7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月</a:t>
                </a:r>
                <a:endParaRPr lang="x-none" altLang="x-none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PA-iş1ïḋe">
                <a:extLst>
                  <a:ext uri="{FF2B5EF4-FFF2-40B4-BE49-F238E27FC236}">
                    <a16:creationId xmlns:a16="http://schemas.microsoft.com/office/drawing/2014/main" id="{95B5D66E-9024-450F-83C9-5E8885D532B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9072981" y="2926977"/>
                <a:ext cx="1043089" cy="297505"/>
              </a:xfrm>
              <a:prstGeom prst="rect">
                <a:avLst/>
              </a:prstGeom>
              <a:solidFill>
                <a:srgbClr val="6D6C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 eaLnBrk="1">
                  <a:defRPr/>
                </a:pPr>
                <a:r>
                  <a:rPr lang="en-US" altLang="x-none" sz="1600" b="1" dirty="0">
                    <a:solidFill>
                      <a:schemeClr val="bg1"/>
                    </a:solidFill>
                  </a:rPr>
                  <a:t>10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月</a:t>
                </a:r>
                <a:endParaRPr lang="x-none" altLang="x-none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PA-í$1íḋé">
                <a:extLst>
                  <a:ext uri="{FF2B5EF4-FFF2-40B4-BE49-F238E27FC236}">
                    <a16:creationId xmlns:a16="http://schemas.microsoft.com/office/drawing/2014/main" id="{F71E25BF-696E-47C2-9CAC-A60569510BF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477777" y="4189876"/>
                <a:ext cx="1043089" cy="297505"/>
              </a:xfrm>
              <a:prstGeom prst="rect">
                <a:avLst/>
              </a:prstGeom>
              <a:solidFill>
                <a:srgbClr val="6D6C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 eaLnBrk="1">
                  <a:defRPr/>
                </a:pPr>
                <a:r>
                  <a:rPr lang="en-US" altLang="x-none" sz="1600" b="1" dirty="0">
                    <a:solidFill>
                      <a:schemeClr val="bg1"/>
                    </a:solidFill>
                  </a:rPr>
                  <a:t>8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月</a:t>
                </a:r>
                <a:endParaRPr lang="x-none" altLang="x-none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PA-ïSḻïḑê">
                <a:extLst>
                  <a:ext uri="{FF2B5EF4-FFF2-40B4-BE49-F238E27FC236}">
                    <a16:creationId xmlns:a16="http://schemas.microsoft.com/office/drawing/2014/main" id="{66E805D7-4AA7-4904-8652-3C396C6B833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592824" y="3397745"/>
                <a:ext cx="640330" cy="607027"/>
              </a:xfrm>
              <a:custGeom>
                <a:avLst/>
                <a:gdLst>
                  <a:gd name="T0" fmla="*/ 515146 w 21528"/>
                  <a:gd name="T1" fmla="*/ 631658 h 21553"/>
                  <a:gd name="T2" fmla="*/ 515146 w 21528"/>
                  <a:gd name="T3" fmla="*/ 631658 h 21553"/>
                  <a:gd name="T4" fmla="*/ 515146 w 21528"/>
                  <a:gd name="T5" fmla="*/ 631658 h 21553"/>
                  <a:gd name="T6" fmla="*/ 515146 w 21528"/>
                  <a:gd name="T7" fmla="*/ 631658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rgbClr val="6D6C2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PA-ïŝļiḍé">
                <a:extLst>
                  <a:ext uri="{FF2B5EF4-FFF2-40B4-BE49-F238E27FC236}">
                    <a16:creationId xmlns:a16="http://schemas.microsoft.com/office/drawing/2014/main" id="{E475DB5B-9295-449A-A60F-7BADB0EC4555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1184356" y="3397745"/>
                <a:ext cx="640330" cy="607027"/>
              </a:xfrm>
              <a:custGeom>
                <a:avLst/>
                <a:gdLst>
                  <a:gd name="T0" fmla="*/ 515146 w 21528"/>
                  <a:gd name="T1" fmla="*/ 631658 h 21553"/>
                  <a:gd name="T2" fmla="*/ 515146 w 21528"/>
                  <a:gd name="T3" fmla="*/ 631658 h 21553"/>
                  <a:gd name="T4" fmla="*/ 515146 w 21528"/>
                  <a:gd name="T5" fmla="*/ 631658 h 21553"/>
                  <a:gd name="T6" fmla="*/ 515146 w 21528"/>
                  <a:gd name="T7" fmla="*/ 631658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rgbClr val="6D6C2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iṧḷïḍè">
                <a:extLst>
                  <a:ext uri="{FF2B5EF4-FFF2-40B4-BE49-F238E27FC236}">
                    <a16:creationId xmlns:a16="http://schemas.microsoft.com/office/drawing/2014/main" id="{A84C25F8-70C6-4224-B33D-0D104EADCE6C}"/>
                  </a:ext>
                </a:extLst>
              </p:cNvPr>
              <p:cNvGrpSpPr/>
              <p:nvPr/>
            </p:nvGrpSpPr>
            <p:grpSpPr>
              <a:xfrm>
                <a:off x="775891" y="3609502"/>
                <a:ext cx="621584" cy="183515"/>
                <a:chOff x="2710657" y="1989591"/>
                <a:chExt cx="500063" cy="147638"/>
              </a:xfrm>
              <a:grpFill/>
            </p:grpSpPr>
            <p:sp>
              <p:nvSpPr>
                <p:cNvPr id="18" name="PA-íşļïḑé">
                  <a:extLst>
                    <a:ext uri="{FF2B5EF4-FFF2-40B4-BE49-F238E27FC236}">
                      <a16:creationId xmlns:a16="http://schemas.microsoft.com/office/drawing/2014/main" id="{4F935EEA-C3CA-4C66-962A-B72E8F7824E9}"/>
                    </a:ext>
                  </a:extLst>
                </p:cNvPr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 rot="5400000">
                  <a:off x="3095626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PA-ïsļîḑé">
                  <a:extLst>
                    <a:ext uri="{FF2B5EF4-FFF2-40B4-BE49-F238E27FC236}">
                      <a16:creationId xmlns:a16="http://schemas.microsoft.com/office/drawing/2014/main" id="{384CECD0-F8C6-43BA-BC04-E0BAF978B934}"/>
                    </a:ext>
                  </a:extLst>
                </p:cNvPr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 rot="5400000">
                  <a:off x="2883694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PA-iṣlídê">
                  <a:extLst>
                    <a:ext uri="{FF2B5EF4-FFF2-40B4-BE49-F238E27FC236}">
                      <a16:creationId xmlns:a16="http://schemas.microsoft.com/office/drawing/2014/main" id="{071F950C-D99C-4BBF-BF15-2C92B3C699E8}"/>
                    </a:ext>
                  </a:extLst>
                </p:cNvPr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 rot="5400000">
                  <a:off x="2678113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íṥ1îḍê">
                <a:extLst>
                  <a:ext uri="{FF2B5EF4-FFF2-40B4-BE49-F238E27FC236}">
                    <a16:creationId xmlns:a16="http://schemas.microsoft.com/office/drawing/2014/main" id="{8F15E810-D0E7-48B3-AE1A-EF83B31DBEF3}"/>
                  </a:ext>
                </a:extLst>
              </p:cNvPr>
              <p:cNvGrpSpPr/>
              <p:nvPr/>
            </p:nvGrpSpPr>
            <p:grpSpPr>
              <a:xfrm>
                <a:off x="1999321" y="3396869"/>
                <a:ext cx="1075389" cy="607795"/>
                <a:chOff x="2501167" y="1747497"/>
                <a:chExt cx="865148" cy="631034"/>
              </a:xfrm>
              <a:grpFill/>
            </p:grpSpPr>
            <p:sp>
              <p:nvSpPr>
                <p:cNvPr id="16" name="PA-ïṡḷíḍé">
                  <a:extLst>
                    <a:ext uri="{FF2B5EF4-FFF2-40B4-BE49-F238E27FC236}">
                      <a16:creationId xmlns:a16="http://schemas.microsoft.com/office/drawing/2014/main" id="{6293D2DF-EA9C-4355-9EB6-2600CA7AE027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2501167" y="2054772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PA-îs1îḍe">
                  <a:extLst>
                    <a:ext uri="{FF2B5EF4-FFF2-40B4-BE49-F238E27FC236}">
                      <a16:creationId xmlns:a16="http://schemas.microsoft.com/office/drawing/2014/main" id="{23A57F25-2AAD-4F0D-97EE-EF2C203A1708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 flipV="1">
                  <a:off x="2501167" y="1747497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2" name="PA-ïṧľîḑé">
                <a:extLst>
                  <a:ext uri="{FF2B5EF4-FFF2-40B4-BE49-F238E27FC236}">
                    <a16:creationId xmlns:a16="http://schemas.microsoft.com/office/drawing/2014/main" id="{C11F7BCB-AD10-48ED-96B5-E532842B97F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124542" y="3397857"/>
                <a:ext cx="640330" cy="607791"/>
              </a:xfrm>
              <a:custGeom>
                <a:avLst/>
                <a:gdLst>
                  <a:gd name="T0" fmla="*/ 515146 w 21528"/>
                  <a:gd name="T1" fmla="*/ 632454 h 21553"/>
                  <a:gd name="T2" fmla="*/ 515146 w 21528"/>
                  <a:gd name="T3" fmla="*/ 632454 h 21553"/>
                  <a:gd name="T4" fmla="*/ 515146 w 21528"/>
                  <a:gd name="T5" fmla="*/ 632454 h 21553"/>
                  <a:gd name="T6" fmla="*/ 515146 w 21528"/>
                  <a:gd name="T7" fmla="*/ 632454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PA-ísḷíḑe">
                <a:extLst>
                  <a:ext uri="{FF2B5EF4-FFF2-40B4-BE49-F238E27FC236}">
                    <a16:creationId xmlns:a16="http://schemas.microsoft.com/office/drawing/2014/main" id="{3A051025-65C2-412D-9414-2152964750B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3716074" y="3397857"/>
                <a:ext cx="640330" cy="607791"/>
              </a:xfrm>
              <a:custGeom>
                <a:avLst/>
                <a:gdLst>
                  <a:gd name="T0" fmla="*/ 515146 w 21528"/>
                  <a:gd name="T1" fmla="*/ 632454 h 21553"/>
                  <a:gd name="T2" fmla="*/ 515146 w 21528"/>
                  <a:gd name="T3" fmla="*/ 632454 h 21553"/>
                  <a:gd name="T4" fmla="*/ 515146 w 21528"/>
                  <a:gd name="T5" fmla="*/ 632454 h 21553"/>
                  <a:gd name="T6" fmla="*/ 515146 w 21528"/>
                  <a:gd name="T7" fmla="*/ 632454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" name="íṧlíḋe">
                <a:extLst>
                  <a:ext uri="{FF2B5EF4-FFF2-40B4-BE49-F238E27FC236}">
                    <a16:creationId xmlns:a16="http://schemas.microsoft.com/office/drawing/2014/main" id="{564B791D-E44C-494F-BF76-C9EC6C935AE5}"/>
                  </a:ext>
                </a:extLst>
              </p:cNvPr>
              <p:cNvGrpSpPr/>
              <p:nvPr/>
            </p:nvGrpSpPr>
            <p:grpSpPr>
              <a:xfrm>
                <a:off x="3307611" y="3609502"/>
                <a:ext cx="621584" cy="183515"/>
                <a:chOff x="2710657" y="1989591"/>
                <a:chExt cx="500063" cy="147638"/>
              </a:xfrm>
              <a:grpFill/>
            </p:grpSpPr>
            <p:sp>
              <p:nvSpPr>
                <p:cNvPr id="28" name="PA-î$ľidê">
                  <a:extLst>
                    <a:ext uri="{FF2B5EF4-FFF2-40B4-BE49-F238E27FC236}">
                      <a16:creationId xmlns:a16="http://schemas.microsoft.com/office/drawing/2014/main" id="{3F977D60-024A-42B3-A46F-B18177E1E370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 rot="5400000">
                  <a:off x="3095626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PA-ïSḻíḑe">
                  <a:extLst>
                    <a:ext uri="{FF2B5EF4-FFF2-40B4-BE49-F238E27FC236}">
                      <a16:creationId xmlns:a16="http://schemas.microsoft.com/office/drawing/2014/main" id="{175F934A-3B8D-4F77-9AEC-1FD9FB4DFF2A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 rot="5400000">
                  <a:off x="2883694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PA-íṡľïďê">
                  <a:extLst>
                    <a:ext uri="{FF2B5EF4-FFF2-40B4-BE49-F238E27FC236}">
                      <a16:creationId xmlns:a16="http://schemas.microsoft.com/office/drawing/2014/main" id="{3EE97440-2974-4BE5-B1C2-614BAA527201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 rot="5400000">
                  <a:off x="2678113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iṥ1ídê">
                <a:extLst>
                  <a:ext uri="{FF2B5EF4-FFF2-40B4-BE49-F238E27FC236}">
                    <a16:creationId xmlns:a16="http://schemas.microsoft.com/office/drawing/2014/main" id="{2411B737-105D-4E19-A67E-EA8F63D2957E}"/>
                  </a:ext>
                </a:extLst>
              </p:cNvPr>
              <p:cNvGrpSpPr/>
              <p:nvPr/>
            </p:nvGrpSpPr>
            <p:grpSpPr>
              <a:xfrm>
                <a:off x="4527659" y="3396869"/>
                <a:ext cx="1075389" cy="607795"/>
                <a:chOff x="3692188" y="1747497"/>
                <a:chExt cx="865148" cy="631034"/>
              </a:xfrm>
              <a:grpFill/>
            </p:grpSpPr>
            <p:sp>
              <p:nvSpPr>
                <p:cNvPr id="26" name="PA-îṣḻïḍê">
                  <a:extLst>
                    <a:ext uri="{FF2B5EF4-FFF2-40B4-BE49-F238E27FC236}">
                      <a16:creationId xmlns:a16="http://schemas.microsoft.com/office/drawing/2014/main" id="{923C8DDE-AAB3-421F-BC0A-3D42E81E3EAC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3692188" y="2054772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PA-îšľiḓè">
                  <a:extLst>
                    <a:ext uri="{FF2B5EF4-FFF2-40B4-BE49-F238E27FC236}">
                      <a16:creationId xmlns:a16="http://schemas.microsoft.com/office/drawing/2014/main" id="{1AD25A48-38DB-4187-9296-2A7ABA75EDFB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 flipV="1">
                  <a:off x="3692188" y="1747497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PA-ïSľïḋè">
                <a:extLst>
                  <a:ext uri="{FF2B5EF4-FFF2-40B4-BE49-F238E27FC236}">
                    <a16:creationId xmlns:a16="http://schemas.microsoft.com/office/drawing/2014/main" id="{28BA19D6-CCBE-4914-9CFD-5C582DEB97BE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6557025" y="4189876"/>
                <a:ext cx="1043089" cy="297505"/>
              </a:xfrm>
              <a:prstGeom prst="rect">
                <a:avLst/>
              </a:prstGeom>
              <a:solidFill>
                <a:srgbClr val="6D6C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 eaLnBrk="1">
                  <a:defRPr/>
                </a:pPr>
                <a:r>
                  <a:rPr lang="en-US" altLang="x-none" sz="1600" b="1" dirty="0">
                    <a:solidFill>
                      <a:schemeClr val="bg1"/>
                    </a:solidFill>
                  </a:rPr>
                  <a:t>8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月</a:t>
                </a:r>
                <a:endParaRPr lang="x-none" altLang="x-none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PA-íS1ïdê">
                <a:extLst>
                  <a:ext uri="{FF2B5EF4-FFF2-40B4-BE49-F238E27FC236}">
                    <a16:creationId xmlns:a16="http://schemas.microsoft.com/office/drawing/2014/main" id="{2FCCBEB2-28F7-4B76-A9B7-33763BC16E42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656261" y="3397745"/>
                <a:ext cx="640330" cy="607027"/>
              </a:xfrm>
              <a:custGeom>
                <a:avLst/>
                <a:gdLst>
                  <a:gd name="T0" fmla="*/ 515146 w 21528"/>
                  <a:gd name="T1" fmla="*/ 631658 h 21553"/>
                  <a:gd name="T2" fmla="*/ 515146 w 21528"/>
                  <a:gd name="T3" fmla="*/ 631658 h 21553"/>
                  <a:gd name="T4" fmla="*/ 515146 w 21528"/>
                  <a:gd name="T5" fmla="*/ 631658 h 21553"/>
                  <a:gd name="T6" fmla="*/ 515146 w 21528"/>
                  <a:gd name="T7" fmla="*/ 631658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rgbClr val="6D6C2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PA-íš1iḑê">
                <a:extLst>
                  <a:ext uri="{FF2B5EF4-FFF2-40B4-BE49-F238E27FC236}">
                    <a16:creationId xmlns:a16="http://schemas.microsoft.com/office/drawing/2014/main" id="{FD8176E4-EF16-4493-BDC3-6D51214924B7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247791" y="3397745"/>
                <a:ext cx="640330" cy="607027"/>
              </a:xfrm>
              <a:custGeom>
                <a:avLst/>
                <a:gdLst>
                  <a:gd name="T0" fmla="*/ 515146 w 21528"/>
                  <a:gd name="T1" fmla="*/ 631658 h 21553"/>
                  <a:gd name="T2" fmla="*/ 515146 w 21528"/>
                  <a:gd name="T3" fmla="*/ 631658 h 21553"/>
                  <a:gd name="T4" fmla="*/ 515146 w 21528"/>
                  <a:gd name="T5" fmla="*/ 631658 h 21553"/>
                  <a:gd name="T6" fmla="*/ 515146 w 21528"/>
                  <a:gd name="T7" fmla="*/ 631658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rgbClr val="6D6C24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5" name="ïśļíde">
                <a:extLst>
                  <a:ext uri="{FF2B5EF4-FFF2-40B4-BE49-F238E27FC236}">
                    <a16:creationId xmlns:a16="http://schemas.microsoft.com/office/drawing/2014/main" id="{17AAC3C3-E014-4C10-BB83-1C346F964E60}"/>
                  </a:ext>
                </a:extLst>
              </p:cNvPr>
              <p:cNvGrpSpPr/>
              <p:nvPr/>
            </p:nvGrpSpPr>
            <p:grpSpPr>
              <a:xfrm>
                <a:off x="5839328" y="3604778"/>
                <a:ext cx="621584" cy="183515"/>
                <a:chOff x="2710657" y="1989591"/>
                <a:chExt cx="500063" cy="147638"/>
              </a:xfrm>
              <a:grpFill/>
            </p:grpSpPr>
            <p:sp>
              <p:nvSpPr>
                <p:cNvPr id="39" name="PA-îṩļídê">
                  <a:extLst>
                    <a:ext uri="{FF2B5EF4-FFF2-40B4-BE49-F238E27FC236}">
                      <a16:creationId xmlns:a16="http://schemas.microsoft.com/office/drawing/2014/main" id="{90111B75-9630-4C64-8837-9B50EBD40150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 rot="5400000">
                  <a:off x="3095626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PA-ïślíďe">
                  <a:extLst>
                    <a:ext uri="{FF2B5EF4-FFF2-40B4-BE49-F238E27FC236}">
                      <a16:creationId xmlns:a16="http://schemas.microsoft.com/office/drawing/2014/main" id="{CA246B4E-A84A-4D4E-9319-72B49E675811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 rot="5400000">
                  <a:off x="2883694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PA-íṣļídè">
                  <a:extLst>
                    <a:ext uri="{FF2B5EF4-FFF2-40B4-BE49-F238E27FC236}">
                      <a16:creationId xmlns:a16="http://schemas.microsoft.com/office/drawing/2014/main" id="{F36720AD-40BD-43BA-8286-A4D75336EACC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 rot="5400000">
                  <a:off x="2678113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" name="îṧḻiḍè">
                <a:extLst>
                  <a:ext uri="{FF2B5EF4-FFF2-40B4-BE49-F238E27FC236}">
                    <a16:creationId xmlns:a16="http://schemas.microsoft.com/office/drawing/2014/main" id="{03CA026E-2F51-4267-BCB4-9869B31B9532}"/>
                  </a:ext>
                </a:extLst>
              </p:cNvPr>
              <p:cNvGrpSpPr/>
              <p:nvPr/>
            </p:nvGrpSpPr>
            <p:grpSpPr>
              <a:xfrm>
                <a:off x="7062781" y="3396869"/>
                <a:ext cx="1075389" cy="607795"/>
                <a:chOff x="5731690" y="1747497"/>
                <a:chExt cx="865148" cy="631034"/>
              </a:xfrm>
              <a:grpFill/>
            </p:grpSpPr>
            <p:sp>
              <p:nvSpPr>
                <p:cNvPr id="37" name="PA-îš1idé">
                  <a:extLst>
                    <a:ext uri="{FF2B5EF4-FFF2-40B4-BE49-F238E27FC236}">
                      <a16:creationId xmlns:a16="http://schemas.microsoft.com/office/drawing/2014/main" id="{E439DCEC-27D5-428D-B57C-82243B836197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5731690" y="2054772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PA-ïṡ1iďè">
                  <a:extLst>
                    <a:ext uri="{FF2B5EF4-FFF2-40B4-BE49-F238E27FC236}">
                      <a16:creationId xmlns:a16="http://schemas.microsoft.com/office/drawing/2014/main" id="{6A5363C5-A29F-4E23-A94F-E5C1BCB7A369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 flipV="1">
                  <a:off x="5731690" y="1747497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rgbClr val="6D6C24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PA-iSḷíḑê">
                <a:extLst>
                  <a:ext uri="{FF2B5EF4-FFF2-40B4-BE49-F238E27FC236}">
                    <a16:creationId xmlns:a16="http://schemas.microsoft.com/office/drawing/2014/main" id="{5942D9CD-C52C-4A46-8A44-0798CF1138E0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9187978" y="3397745"/>
                <a:ext cx="640330" cy="607027"/>
              </a:xfrm>
              <a:custGeom>
                <a:avLst/>
                <a:gdLst>
                  <a:gd name="T0" fmla="*/ 515146 w 21528"/>
                  <a:gd name="T1" fmla="*/ 631658 h 21553"/>
                  <a:gd name="T2" fmla="*/ 515146 w 21528"/>
                  <a:gd name="T3" fmla="*/ 631658 h 21553"/>
                  <a:gd name="T4" fmla="*/ 515146 w 21528"/>
                  <a:gd name="T5" fmla="*/ 631658 h 21553"/>
                  <a:gd name="T6" fmla="*/ 515146 w 21528"/>
                  <a:gd name="T7" fmla="*/ 631658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PA-iŝḷîḓe">
                <a:extLst>
                  <a:ext uri="{FF2B5EF4-FFF2-40B4-BE49-F238E27FC236}">
                    <a16:creationId xmlns:a16="http://schemas.microsoft.com/office/drawing/2014/main" id="{05A0194A-B527-47D7-AE12-5F5EA7338CDE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779510" y="3397745"/>
                <a:ext cx="640330" cy="607027"/>
              </a:xfrm>
              <a:custGeom>
                <a:avLst/>
                <a:gdLst>
                  <a:gd name="T0" fmla="*/ 515146 w 21528"/>
                  <a:gd name="T1" fmla="*/ 631658 h 21553"/>
                  <a:gd name="T2" fmla="*/ 515146 w 21528"/>
                  <a:gd name="T3" fmla="*/ 631658 h 21553"/>
                  <a:gd name="T4" fmla="*/ 515146 w 21528"/>
                  <a:gd name="T5" fmla="*/ 631658 h 21553"/>
                  <a:gd name="T6" fmla="*/ 515146 w 21528"/>
                  <a:gd name="T7" fmla="*/ 631658 h 2155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28" h="21553">
                    <a:moveTo>
                      <a:pt x="659" y="10"/>
                    </a:moveTo>
                    <a:cubicBezTo>
                      <a:pt x="466" y="-24"/>
                      <a:pt x="266" y="31"/>
                      <a:pt x="137" y="152"/>
                    </a:cubicBezTo>
                    <a:cubicBezTo>
                      <a:pt x="-47" y="325"/>
                      <a:pt x="-43" y="582"/>
                      <a:pt x="137" y="756"/>
                    </a:cubicBezTo>
                    <a:cubicBezTo>
                      <a:pt x="2416" y="2424"/>
                      <a:pt x="4683" y="4104"/>
                      <a:pt x="6939" y="5793"/>
                    </a:cubicBezTo>
                    <a:cubicBezTo>
                      <a:pt x="8067" y="6638"/>
                      <a:pt x="9192" y="7485"/>
                      <a:pt x="10340" y="8312"/>
                    </a:cubicBezTo>
                    <a:cubicBezTo>
                      <a:pt x="11107" y="8864"/>
                      <a:pt x="11884" y="9407"/>
                      <a:pt x="12670" y="9940"/>
                    </a:cubicBezTo>
                    <a:cubicBezTo>
                      <a:pt x="12869" y="10106"/>
                      <a:pt x="13002" y="10317"/>
                      <a:pt x="13055" y="10545"/>
                    </a:cubicBezTo>
                    <a:cubicBezTo>
                      <a:pt x="13141" y="10922"/>
                      <a:pt x="13005" y="11309"/>
                      <a:pt x="12687" y="11590"/>
                    </a:cubicBezTo>
                    <a:cubicBezTo>
                      <a:pt x="11906" y="12168"/>
                      <a:pt x="11123" y="12745"/>
                      <a:pt x="10340" y="13321"/>
                    </a:cubicBezTo>
                    <a:cubicBezTo>
                      <a:pt x="9208" y="14152"/>
                      <a:pt x="8073" y="14982"/>
                      <a:pt x="6939" y="15811"/>
                    </a:cubicBezTo>
                    <a:cubicBezTo>
                      <a:pt x="4670" y="17470"/>
                      <a:pt x="2403" y="19131"/>
                      <a:pt x="137" y="20792"/>
                    </a:cubicBezTo>
                    <a:cubicBezTo>
                      <a:pt x="-44" y="20966"/>
                      <a:pt x="-44" y="21222"/>
                      <a:pt x="137" y="21396"/>
                    </a:cubicBezTo>
                    <a:cubicBezTo>
                      <a:pt x="265" y="21519"/>
                      <a:pt x="465" y="21576"/>
                      <a:pt x="659" y="21545"/>
                    </a:cubicBezTo>
                    <a:lnTo>
                      <a:pt x="6353" y="21545"/>
                    </a:lnTo>
                    <a:cubicBezTo>
                      <a:pt x="6645" y="21560"/>
                      <a:pt x="6938" y="21528"/>
                      <a:pt x="7215" y="21450"/>
                    </a:cubicBezTo>
                    <a:cubicBezTo>
                      <a:pt x="7512" y="21367"/>
                      <a:pt x="7782" y="21233"/>
                      <a:pt x="8043" y="21091"/>
                    </a:cubicBezTo>
                    <a:cubicBezTo>
                      <a:pt x="8324" y="20937"/>
                      <a:pt x="8595" y="20772"/>
                      <a:pt x="8856" y="20596"/>
                    </a:cubicBezTo>
                    <a:cubicBezTo>
                      <a:pt x="11078" y="18964"/>
                      <a:pt x="13297" y="17329"/>
                      <a:pt x="15513" y="15692"/>
                    </a:cubicBezTo>
                    <a:cubicBezTo>
                      <a:pt x="16621" y="14873"/>
                      <a:pt x="17728" y="14054"/>
                      <a:pt x="18842" y="13240"/>
                    </a:cubicBezTo>
                    <a:cubicBezTo>
                      <a:pt x="19398" y="12833"/>
                      <a:pt x="19957" y="12428"/>
                      <a:pt x="20506" y="12014"/>
                    </a:cubicBezTo>
                    <a:cubicBezTo>
                      <a:pt x="20764" y="11820"/>
                      <a:pt x="21020" y="11623"/>
                      <a:pt x="21274" y="11425"/>
                    </a:cubicBezTo>
                    <a:cubicBezTo>
                      <a:pt x="21464" y="11212"/>
                      <a:pt x="21553" y="10949"/>
                      <a:pt x="21522" y="10687"/>
                    </a:cubicBezTo>
                    <a:cubicBezTo>
                      <a:pt x="21495" y="10457"/>
                      <a:pt x="21378" y="10240"/>
                      <a:pt x="21189" y="10069"/>
                    </a:cubicBezTo>
                    <a:cubicBezTo>
                      <a:pt x="20962" y="9899"/>
                      <a:pt x="20734" y="9728"/>
                      <a:pt x="20506" y="9559"/>
                    </a:cubicBezTo>
                    <a:cubicBezTo>
                      <a:pt x="19953" y="9147"/>
                      <a:pt x="19397" y="8739"/>
                      <a:pt x="18842" y="8329"/>
                    </a:cubicBezTo>
                    <a:cubicBezTo>
                      <a:pt x="17731" y="7511"/>
                      <a:pt x="16622" y="6690"/>
                      <a:pt x="15513" y="5870"/>
                    </a:cubicBezTo>
                    <a:cubicBezTo>
                      <a:pt x="13295" y="4230"/>
                      <a:pt x="11076" y="2591"/>
                      <a:pt x="8856" y="952"/>
                    </a:cubicBezTo>
                    <a:cubicBezTo>
                      <a:pt x="8597" y="778"/>
                      <a:pt x="8323" y="617"/>
                      <a:pt x="8043" y="464"/>
                    </a:cubicBezTo>
                    <a:cubicBezTo>
                      <a:pt x="7782" y="322"/>
                      <a:pt x="7512" y="188"/>
                      <a:pt x="7215" y="105"/>
                    </a:cubicBezTo>
                    <a:cubicBezTo>
                      <a:pt x="6938" y="27"/>
                      <a:pt x="6644" y="-3"/>
                      <a:pt x="6353" y="10"/>
                    </a:cubicBezTo>
                    <a:lnTo>
                      <a:pt x="659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endParaRPr lang="ar-IQ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5" name="išḻîḍe">
                <a:extLst>
                  <a:ext uri="{FF2B5EF4-FFF2-40B4-BE49-F238E27FC236}">
                    <a16:creationId xmlns:a16="http://schemas.microsoft.com/office/drawing/2014/main" id="{4390FF58-69D9-4752-B8C0-E570B4CA5D29}"/>
                  </a:ext>
                </a:extLst>
              </p:cNvPr>
              <p:cNvGrpSpPr/>
              <p:nvPr/>
            </p:nvGrpSpPr>
            <p:grpSpPr>
              <a:xfrm>
                <a:off x="8373020" y="3604778"/>
                <a:ext cx="621584" cy="183515"/>
                <a:chOff x="2710657" y="1989591"/>
                <a:chExt cx="500063" cy="147638"/>
              </a:xfrm>
              <a:grpFill/>
            </p:grpSpPr>
            <p:sp>
              <p:nvSpPr>
                <p:cNvPr id="53" name="PA-ïšľîďè">
                  <a:extLst>
                    <a:ext uri="{FF2B5EF4-FFF2-40B4-BE49-F238E27FC236}">
                      <a16:creationId xmlns:a16="http://schemas.microsoft.com/office/drawing/2014/main" id="{A1269F78-DF12-4990-95A2-37BFF3829042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 rot="5400000">
                  <a:off x="3095626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PA-í$ļïďé">
                  <a:extLst>
                    <a:ext uri="{FF2B5EF4-FFF2-40B4-BE49-F238E27FC236}">
                      <a16:creationId xmlns:a16="http://schemas.microsoft.com/office/drawing/2014/main" id="{96367F3A-3CF4-454A-B495-028CCAB344D8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 rot="5400000">
                  <a:off x="2883694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PA-iś1iḍe">
                  <a:extLst>
                    <a:ext uri="{FF2B5EF4-FFF2-40B4-BE49-F238E27FC236}">
                      <a16:creationId xmlns:a16="http://schemas.microsoft.com/office/drawing/2014/main" id="{03557AA1-DD46-4D73-B02A-6BE80B822C79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 rot="5400000">
                  <a:off x="2678113" y="2022135"/>
                  <a:ext cx="147638" cy="82550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6" name="îSḷíḍé">
                <a:extLst>
                  <a:ext uri="{FF2B5EF4-FFF2-40B4-BE49-F238E27FC236}">
                    <a16:creationId xmlns:a16="http://schemas.microsoft.com/office/drawing/2014/main" id="{2F166ABC-C87B-406F-9157-9CCCAC028115}"/>
                  </a:ext>
                </a:extLst>
              </p:cNvPr>
              <p:cNvGrpSpPr/>
              <p:nvPr/>
            </p:nvGrpSpPr>
            <p:grpSpPr>
              <a:xfrm>
                <a:off x="9594525" y="3396868"/>
                <a:ext cx="1075389" cy="607796"/>
                <a:chOff x="7768474" y="1747496"/>
                <a:chExt cx="865148" cy="631035"/>
              </a:xfrm>
              <a:grpFill/>
            </p:grpSpPr>
            <p:sp>
              <p:nvSpPr>
                <p:cNvPr id="51" name="PA-iṥlïḋé">
                  <a:extLst>
                    <a:ext uri="{FF2B5EF4-FFF2-40B4-BE49-F238E27FC236}">
                      <a16:creationId xmlns:a16="http://schemas.microsoft.com/office/drawing/2014/main" id="{D8858E9F-FD46-4FBC-BD1E-984F32EEA642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7768474" y="2054772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PA-islïďe">
                  <a:extLst>
                    <a:ext uri="{FF2B5EF4-FFF2-40B4-BE49-F238E27FC236}">
                      <a16:creationId xmlns:a16="http://schemas.microsoft.com/office/drawing/2014/main" id="{B44B3A5C-CAAF-404C-BAC9-84DC1A1DE096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 flipV="1">
                  <a:off x="7768474" y="1747497"/>
                  <a:ext cx="865148" cy="323759"/>
                </a:xfrm>
                <a:custGeom>
                  <a:avLst/>
                  <a:gdLst>
                    <a:gd name="T0" fmla="*/ 865151 w 21557"/>
                    <a:gd name="T1" fmla="*/ 631658 h 21553"/>
                    <a:gd name="T2" fmla="*/ 865151 w 21557"/>
                    <a:gd name="T3" fmla="*/ 631658 h 21553"/>
                    <a:gd name="T4" fmla="*/ 865151 w 21557"/>
                    <a:gd name="T5" fmla="*/ 631658 h 21553"/>
                    <a:gd name="T6" fmla="*/ 865151 w 21557"/>
                    <a:gd name="T7" fmla="*/ 631658 h 215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connsiteX0" fmla="*/ 12499 w 21557"/>
                    <a:gd name="connsiteY0" fmla="*/ 3 h 21546"/>
                    <a:gd name="connsiteX1" fmla="*/ 82 w 21557"/>
                    <a:gd name="connsiteY1" fmla="*/ 145 h 21546"/>
                    <a:gd name="connsiteX2" fmla="*/ 82 w 21557"/>
                    <a:gd name="connsiteY2" fmla="*/ 749 h 21546"/>
                    <a:gd name="connsiteX3" fmla="*/ 4142 w 21557"/>
                    <a:gd name="connsiteY3" fmla="*/ 5786 h 21546"/>
                    <a:gd name="connsiteX4" fmla="*/ 6172 w 21557"/>
                    <a:gd name="connsiteY4" fmla="*/ 8305 h 21546"/>
                    <a:gd name="connsiteX5" fmla="*/ 7563 w 21557"/>
                    <a:gd name="connsiteY5" fmla="*/ 9933 h 21546"/>
                    <a:gd name="connsiteX6" fmla="*/ 7793 w 21557"/>
                    <a:gd name="connsiteY6" fmla="*/ 10538 h 21546"/>
                    <a:gd name="connsiteX7" fmla="*/ 7573 w 21557"/>
                    <a:gd name="connsiteY7" fmla="*/ 11583 h 21546"/>
                    <a:gd name="connsiteX8" fmla="*/ 6172 w 21557"/>
                    <a:gd name="connsiteY8" fmla="*/ 13314 h 21546"/>
                    <a:gd name="connsiteX9" fmla="*/ 4142 w 21557"/>
                    <a:gd name="connsiteY9" fmla="*/ 15804 h 21546"/>
                    <a:gd name="connsiteX10" fmla="*/ 82 w 21557"/>
                    <a:gd name="connsiteY10" fmla="*/ 20785 h 21546"/>
                    <a:gd name="connsiteX11" fmla="*/ 82 w 21557"/>
                    <a:gd name="connsiteY11" fmla="*/ 21389 h 21546"/>
                    <a:gd name="connsiteX12" fmla="*/ 393 w 21557"/>
                    <a:gd name="connsiteY12" fmla="*/ 21538 h 21546"/>
                    <a:gd name="connsiteX13" fmla="*/ 12499 w 21557"/>
                    <a:gd name="connsiteY13" fmla="*/ 21538 h 21546"/>
                    <a:gd name="connsiteX14" fmla="*/ 13013 w 21557"/>
                    <a:gd name="connsiteY14" fmla="*/ 21443 h 21546"/>
                    <a:gd name="connsiteX15" fmla="*/ 13508 w 21557"/>
                    <a:gd name="connsiteY15" fmla="*/ 21084 h 21546"/>
                    <a:gd name="connsiteX16" fmla="*/ 13993 w 21557"/>
                    <a:gd name="connsiteY16" fmla="*/ 20589 h 21546"/>
                    <a:gd name="connsiteX17" fmla="*/ 17967 w 21557"/>
                    <a:gd name="connsiteY17" fmla="*/ 15685 h 21546"/>
                    <a:gd name="connsiteX18" fmla="*/ 19954 w 21557"/>
                    <a:gd name="connsiteY18" fmla="*/ 13233 h 21546"/>
                    <a:gd name="connsiteX19" fmla="*/ 20947 w 21557"/>
                    <a:gd name="connsiteY19" fmla="*/ 12007 h 21546"/>
                    <a:gd name="connsiteX20" fmla="*/ 21405 w 21557"/>
                    <a:gd name="connsiteY20" fmla="*/ 11418 h 21546"/>
                    <a:gd name="connsiteX21" fmla="*/ 21554 w 21557"/>
                    <a:gd name="connsiteY21" fmla="*/ 10680 h 21546"/>
                    <a:gd name="connsiteX22" fmla="*/ 21355 w 21557"/>
                    <a:gd name="connsiteY22" fmla="*/ 10062 h 21546"/>
                    <a:gd name="connsiteX23" fmla="*/ 20947 w 21557"/>
                    <a:gd name="connsiteY23" fmla="*/ 9552 h 21546"/>
                    <a:gd name="connsiteX24" fmla="*/ 19954 w 21557"/>
                    <a:gd name="connsiteY24" fmla="*/ 8322 h 21546"/>
                    <a:gd name="connsiteX25" fmla="*/ 17967 w 21557"/>
                    <a:gd name="connsiteY25" fmla="*/ 5863 h 21546"/>
                    <a:gd name="connsiteX26" fmla="*/ 13993 w 21557"/>
                    <a:gd name="connsiteY26" fmla="*/ 945 h 21546"/>
                    <a:gd name="connsiteX27" fmla="*/ 13508 w 21557"/>
                    <a:gd name="connsiteY27" fmla="*/ 457 h 21546"/>
                    <a:gd name="connsiteX28" fmla="*/ 13013 w 21557"/>
                    <a:gd name="connsiteY28" fmla="*/ 98 h 21546"/>
                    <a:gd name="connsiteX29" fmla="*/ 12499 w 21557"/>
                    <a:gd name="connsiteY29" fmla="*/ 3 h 21546"/>
                    <a:gd name="connsiteX0" fmla="*/ 12498 w 21556"/>
                    <a:gd name="connsiteY0" fmla="*/ 3 h 21546"/>
                    <a:gd name="connsiteX1" fmla="*/ 81 w 21556"/>
                    <a:gd name="connsiteY1" fmla="*/ 749 h 21546"/>
                    <a:gd name="connsiteX2" fmla="*/ 4141 w 21556"/>
                    <a:gd name="connsiteY2" fmla="*/ 5786 h 21546"/>
                    <a:gd name="connsiteX3" fmla="*/ 6171 w 21556"/>
                    <a:gd name="connsiteY3" fmla="*/ 8305 h 21546"/>
                    <a:gd name="connsiteX4" fmla="*/ 7562 w 21556"/>
                    <a:gd name="connsiteY4" fmla="*/ 9933 h 21546"/>
                    <a:gd name="connsiteX5" fmla="*/ 7792 w 21556"/>
                    <a:gd name="connsiteY5" fmla="*/ 10538 h 21546"/>
                    <a:gd name="connsiteX6" fmla="*/ 7572 w 21556"/>
                    <a:gd name="connsiteY6" fmla="*/ 11583 h 21546"/>
                    <a:gd name="connsiteX7" fmla="*/ 6171 w 21556"/>
                    <a:gd name="connsiteY7" fmla="*/ 13314 h 21546"/>
                    <a:gd name="connsiteX8" fmla="*/ 4141 w 21556"/>
                    <a:gd name="connsiteY8" fmla="*/ 15804 h 21546"/>
                    <a:gd name="connsiteX9" fmla="*/ 81 w 21556"/>
                    <a:gd name="connsiteY9" fmla="*/ 20785 h 21546"/>
                    <a:gd name="connsiteX10" fmla="*/ 81 w 21556"/>
                    <a:gd name="connsiteY10" fmla="*/ 21389 h 21546"/>
                    <a:gd name="connsiteX11" fmla="*/ 392 w 21556"/>
                    <a:gd name="connsiteY11" fmla="*/ 21538 h 21546"/>
                    <a:gd name="connsiteX12" fmla="*/ 12498 w 21556"/>
                    <a:gd name="connsiteY12" fmla="*/ 21538 h 21546"/>
                    <a:gd name="connsiteX13" fmla="*/ 13012 w 21556"/>
                    <a:gd name="connsiteY13" fmla="*/ 21443 h 21546"/>
                    <a:gd name="connsiteX14" fmla="*/ 13507 w 21556"/>
                    <a:gd name="connsiteY14" fmla="*/ 21084 h 21546"/>
                    <a:gd name="connsiteX15" fmla="*/ 13992 w 21556"/>
                    <a:gd name="connsiteY15" fmla="*/ 20589 h 21546"/>
                    <a:gd name="connsiteX16" fmla="*/ 17966 w 21556"/>
                    <a:gd name="connsiteY16" fmla="*/ 15685 h 21546"/>
                    <a:gd name="connsiteX17" fmla="*/ 19953 w 21556"/>
                    <a:gd name="connsiteY17" fmla="*/ 13233 h 21546"/>
                    <a:gd name="connsiteX18" fmla="*/ 20946 w 21556"/>
                    <a:gd name="connsiteY18" fmla="*/ 12007 h 21546"/>
                    <a:gd name="connsiteX19" fmla="*/ 21404 w 21556"/>
                    <a:gd name="connsiteY19" fmla="*/ 11418 h 21546"/>
                    <a:gd name="connsiteX20" fmla="*/ 21553 w 21556"/>
                    <a:gd name="connsiteY20" fmla="*/ 10680 h 21546"/>
                    <a:gd name="connsiteX21" fmla="*/ 21354 w 21556"/>
                    <a:gd name="connsiteY21" fmla="*/ 10062 h 21546"/>
                    <a:gd name="connsiteX22" fmla="*/ 20946 w 21556"/>
                    <a:gd name="connsiteY22" fmla="*/ 9552 h 21546"/>
                    <a:gd name="connsiteX23" fmla="*/ 19953 w 21556"/>
                    <a:gd name="connsiteY23" fmla="*/ 8322 h 21546"/>
                    <a:gd name="connsiteX24" fmla="*/ 17966 w 21556"/>
                    <a:gd name="connsiteY24" fmla="*/ 5863 h 21546"/>
                    <a:gd name="connsiteX25" fmla="*/ 13992 w 21556"/>
                    <a:gd name="connsiteY25" fmla="*/ 945 h 21546"/>
                    <a:gd name="connsiteX26" fmla="*/ 13507 w 21556"/>
                    <a:gd name="connsiteY26" fmla="*/ 457 h 21546"/>
                    <a:gd name="connsiteX27" fmla="*/ 13012 w 21556"/>
                    <a:gd name="connsiteY27" fmla="*/ 98 h 21546"/>
                    <a:gd name="connsiteX28" fmla="*/ 12498 w 21556"/>
                    <a:gd name="connsiteY28" fmla="*/ 3 h 21546"/>
                    <a:gd name="connsiteX0" fmla="*/ 12498 w 21556"/>
                    <a:gd name="connsiteY0" fmla="*/ 3 h 21546"/>
                    <a:gd name="connsiteX1" fmla="*/ 4141 w 21556"/>
                    <a:gd name="connsiteY1" fmla="*/ 5786 h 21546"/>
                    <a:gd name="connsiteX2" fmla="*/ 6171 w 21556"/>
                    <a:gd name="connsiteY2" fmla="*/ 8305 h 21546"/>
                    <a:gd name="connsiteX3" fmla="*/ 7562 w 21556"/>
                    <a:gd name="connsiteY3" fmla="*/ 9933 h 21546"/>
                    <a:gd name="connsiteX4" fmla="*/ 7792 w 21556"/>
                    <a:gd name="connsiteY4" fmla="*/ 10538 h 21546"/>
                    <a:gd name="connsiteX5" fmla="*/ 7572 w 21556"/>
                    <a:gd name="connsiteY5" fmla="*/ 11583 h 21546"/>
                    <a:gd name="connsiteX6" fmla="*/ 6171 w 21556"/>
                    <a:gd name="connsiteY6" fmla="*/ 13314 h 21546"/>
                    <a:gd name="connsiteX7" fmla="*/ 4141 w 21556"/>
                    <a:gd name="connsiteY7" fmla="*/ 15804 h 21546"/>
                    <a:gd name="connsiteX8" fmla="*/ 81 w 21556"/>
                    <a:gd name="connsiteY8" fmla="*/ 20785 h 21546"/>
                    <a:gd name="connsiteX9" fmla="*/ 81 w 21556"/>
                    <a:gd name="connsiteY9" fmla="*/ 21389 h 21546"/>
                    <a:gd name="connsiteX10" fmla="*/ 392 w 21556"/>
                    <a:gd name="connsiteY10" fmla="*/ 21538 h 21546"/>
                    <a:gd name="connsiteX11" fmla="*/ 12498 w 21556"/>
                    <a:gd name="connsiteY11" fmla="*/ 21538 h 21546"/>
                    <a:gd name="connsiteX12" fmla="*/ 13012 w 21556"/>
                    <a:gd name="connsiteY12" fmla="*/ 21443 h 21546"/>
                    <a:gd name="connsiteX13" fmla="*/ 13507 w 21556"/>
                    <a:gd name="connsiteY13" fmla="*/ 21084 h 21546"/>
                    <a:gd name="connsiteX14" fmla="*/ 13992 w 21556"/>
                    <a:gd name="connsiteY14" fmla="*/ 20589 h 21546"/>
                    <a:gd name="connsiteX15" fmla="*/ 17966 w 21556"/>
                    <a:gd name="connsiteY15" fmla="*/ 15685 h 21546"/>
                    <a:gd name="connsiteX16" fmla="*/ 19953 w 21556"/>
                    <a:gd name="connsiteY16" fmla="*/ 13233 h 21546"/>
                    <a:gd name="connsiteX17" fmla="*/ 20946 w 21556"/>
                    <a:gd name="connsiteY17" fmla="*/ 12007 h 21546"/>
                    <a:gd name="connsiteX18" fmla="*/ 21404 w 21556"/>
                    <a:gd name="connsiteY18" fmla="*/ 11418 h 21546"/>
                    <a:gd name="connsiteX19" fmla="*/ 21553 w 21556"/>
                    <a:gd name="connsiteY19" fmla="*/ 10680 h 21546"/>
                    <a:gd name="connsiteX20" fmla="*/ 21354 w 21556"/>
                    <a:gd name="connsiteY20" fmla="*/ 10062 h 21546"/>
                    <a:gd name="connsiteX21" fmla="*/ 20946 w 21556"/>
                    <a:gd name="connsiteY21" fmla="*/ 9552 h 21546"/>
                    <a:gd name="connsiteX22" fmla="*/ 19953 w 21556"/>
                    <a:gd name="connsiteY22" fmla="*/ 8322 h 21546"/>
                    <a:gd name="connsiteX23" fmla="*/ 17966 w 21556"/>
                    <a:gd name="connsiteY23" fmla="*/ 5863 h 21546"/>
                    <a:gd name="connsiteX24" fmla="*/ 13992 w 21556"/>
                    <a:gd name="connsiteY24" fmla="*/ 945 h 21546"/>
                    <a:gd name="connsiteX25" fmla="*/ 13507 w 21556"/>
                    <a:gd name="connsiteY25" fmla="*/ 457 h 21546"/>
                    <a:gd name="connsiteX26" fmla="*/ 13012 w 21556"/>
                    <a:gd name="connsiteY26" fmla="*/ 98 h 21546"/>
                    <a:gd name="connsiteX27" fmla="*/ 12498 w 21556"/>
                    <a:gd name="connsiteY27" fmla="*/ 3 h 21546"/>
                    <a:gd name="connsiteX0" fmla="*/ 13012 w 21556"/>
                    <a:gd name="connsiteY0" fmla="*/ 0 h 21448"/>
                    <a:gd name="connsiteX1" fmla="*/ 4141 w 21556"/>
                    <a:gd name="connsiteY1" fmla="*/ 5688 h 21448"/>
                    <a:gd name="connsiteX2" fmla="*/ 6171 w 21556"/>
                    <a:gd name="connsiteY2" fmla="*/ 8207 h 21448"/>
                    <a:gd name="connsiteX3" fmla="*/ 7562 w 21556"/>
                    <a:gd name="connsiteY3" fmla="*/ 9835 h 21448"/>
                    <a:gd name="connsiteX4" fmla="*/ 7792 w 21556"/>
                    <a:gd name="connsiteY4" fmla="*/ 10440 h 21448"/>
                    <a:gd name="connsiteX5" fmla="*/ 7572 w 21556"/>
                    <a:gd name="connsiteY5" fmla="*/ 11485 h 21448"/>
                    <a:gd name="connsiteX6" fmla="*/ 6171 w 21556"/>
                    <a:gd name="connsiteY6" fmla="*/ 13216 h 21448"/>
                    <a:gd name="connsiteX7" fmla="*/ 4141 w 21556"/>
                    <a:gd name="connsiteY7" fmla="*/ 15706 h 21448"/>
                    <a:gd name="connsiteX8" fmla="*/ 81 w 21556"/>
                    <a:gd name="connsiteY8" fmla="*/ 20687 h 21448"/>
                    <a:gd name="connsiteX9" fmla="*/ 81 w 21556"/>
                    <a:gd name="connsiteY9" fmla="*/ 21291 h 21448"/>
                    <a:gd name="connsiteX10" fmla="*/ 392 w 21556"/>
                    <a:gd name="connsiteY10" fmla="*/ 21440 h 21448"/>
                    <a:gd name="connsiteX11" fmla="*/ 12498 w 21556"/>
                    <a:gd name="connsiteY11" fmla="*/ 21440 h 21448"/>
                    <a:gd name="connsiteX12" fmla="*/ 13012 w 21556"/>
                    <a:gd name="connsiteY12" fmla="*/ 21345 h 21448"/>
                    <a:gd name="connsiteX13" fmla="*/ 13507 w 21556"/>
                    <a:gd name="connsiteY13" fmla="*/ 20986 h 21448"/>
                    <a:gd name="connsiteX14" fmla="*/ 13992 w 21556"/>
                    <a:gd name="connsiteY14" fmla="*/ 20491 h 21448"/>
                    <a:gd name="connsiteX15" fmla="*/ 17966 w 21556"/>
                    <a:gd name="connsiteY15" fmla="*/ 15587 h 21448"/>
                    <a:gd name="connsiteX16" fmla="*/ 19953 w 21556"/>
                    <a:gd name="connsiteY16" fmla="*/ 13135 h 21448"/>
                    <a:gd name="connsiteX17" fmla="*/ 20946 w 21556"/>
                    <a:gd name="connsiteY17" fmla="*/ 11909 h 21448"/>
                    <a:gd name="connsiteX18" fmla="*/ 21404 w 21556"/>
                    <a:gd name="connsiteY18" fmla="*/ 11320 h 21448"/>
                    <a:gd name="connsiteX19" fmla="*/ 21553 w 21556"/>
                    <a:gd name="connsiteY19" fmla="*/ 10582 h 21448"/>
                    <a:gd name="connsiteX20" fmla="*/ 21354 w 21556"/>
                    <a:gd name="connsiteY20" fmla="*/ 9964 h 21448"/>
                    <a:gd name="connsiteX21" fmla="*/ 20946 w 21556"/>
                    <a:gd name="connsiteY21" fmla="*/ 9454 h 21448"/>
                    <a:gd name="connsiteX22" fmla="*/ 19953 w 21556"/>
                    <a:gd name="connsiteY22" fmla="*/ 8224 h 21448"/>
                    <a:gd name="connsiteX23" fmla="*/ 17966 w 21556"/>
                    <a:gd name="connsiteY23" fmla="*/ 5765 h 21448"/>
                    <a:gd name="connsiteX24" fmla="*/ 13992 w 21556"/>
                    <a:gd name="connsiteY24" fmla="*/ 847 h 21448"/>
                    <a:gd name="connsiteX25" fmla="*/ 13507 w 21556"/>
                    <a:gd name="connsiteY25" fmla="*/ 359 h 21448"/>
                    <a:gd name="connsiteX26" fmla="*/ 13012 w 21556"/>
                    <a:gd name="connsiteY26" fmla="*/ 0 h 21448"/>
                    <a:gd name="connsiteX0" fmla="*/ 13507 w 21556"/>
                    <a:gd name="connsiteY0" fmla="*/ 289 h 21378"/>
                    <a:gd name="connsiteX1" fmla="*/ 4141 w 21556"/>
                    <a:gd name="connsiteY1" fmla="*/ 5618 h 21378"/>
                    <a:gd name="connsiteX2" fmla="*/ 6171 w 21556"/>
                    <a:gd name="connsiteY2" fmla="*/ 8137 h 21378"/>
                    <a:gd name="connsiteX3" fmla="*/ 7562 w 21556"/>
                    <a:gd name="connsiteY3" fmla="*/ 9765 h 21378"/>
                    <a:gd name="connsiteX4" fmla="*/ 7792 w 21556"/>
                    <a:gd name="connsiteY4" fmla="*/ 10370 h 21378"/>
                    <a:gd name="connsiteX5" fmla="*/ 7572 w 21556"/>
                    <a:gd name="connsiteY5" fmla="*/ 11415 h 21378"/>
                    <a:gd name="connsiteX6" fmla="*/ 6171 w 21556"/>
                    <a:gd name="connsiteY6" fmla="*/ 13146 h 21378"/>
                    <a:gd name="connsiteX7" fmla="*/ 4141 w 21556"/>
                    <a:gd name="connsiteY7" fmla="*/ 15636 h 21378"/>
                    <a:gd name="connsiteX8" fmla="*/ 81 w 21556"/>
                    <a:gd name="connsiteY8" fmla="*/ 20617 h 21378"/>
                    <a:gd name="connsiteX9" fmla="*/ 81 w 21556"/>
                    <a:gd name="connsiteY9" fmla="*/ 21221 h 21378"/>
                    <a:gd name="connsiteX10" fmla="*/ 392 w 21556"/>
                    <a:gd name="connsiteY10" fmla="*/ 21370 h 21378"/>
                    <a:gd name="connsiteX11" fmla="*/ 12498 w 21556"/>
                    <a:gd name="connsiteY11" fmla="*/ 21370 h 21378"/>
                    <a:gd name="connsiteX12" fmla="*/ 13012 w 21556"/>
                    <a:gd name="connsiteY12" fmla="*/ 21275 h 21378"/>
                    <a:gd name="connsiteX13" fmla="*/ 13507 w 21556"/>
                    <a:gd name="connsiteY13" fmla="*/ 20916 h 21378"/>
                    <a:gd name="connsiteX14" fmla="*/ 13992 w 21556"/>
                    <a:gd name="connsiteY14" fmla="*/ 20421 h 21378"/>
                    <a:gd name="connsiteX15" fmla="*/ 17966 w 21556"/>
                    <a:gd name="connsiteY15" fmla="*/ 15517 h 21378"/>
                    <a:gd name="connsiteX16" fmla="*/ 19953 w 21556"/>
                    <a:gd name="connsiteY16" fmla="*/ 13065 h 21378"/>
                    <a:gd name="connsiteX17" fmla="*/ 20946 w 21556"/>
                    <a:gd name="connsiteY17" fmla="*/ 11839 h 21378"/>
                    <a:gd name="connsiteX18" fmla="*/ 21404 w 21556"/>
                    <a:gd name="connsiteY18" fmla="*/ 11250 h 21378"/>
                    <a:gd name="connsiteX19" fmla="*/ 21553 w 21556"/>
                    <a:gd name="connsiteY19" fmla="*/ 10512 h 21378"/>
                    <a:gd name="connsiteX20" fmla="*/ 21354 w 21556"/>
                    <a:gd name="connsiteY20" fmla="*/ 9894 h 21378"/>
                    <a:gd name="connsiteX21" fmla="*/ 20946 w 21556"/>
                    <a:gd name="connsiteY21" fmla="*/ 9384 h 21378"/>
                    <a:gd name="connsiteX22" fmla="*/ 19953 w 21556"/>
                    <a:gd name="connsiteY22" fmla="*/ 8154 h 21378"/>
                    <a:gd name="connsiteX23" fmla="*/ 17966 w 21556"/>
                    <a:gd name="connsiteY23" fmla="*/ 5695 h 21378"/>
                    <a:gd name="connsiteX24" fmla="*/ 13992 w 21556"/>
                    <a:gd name="connsiteY24" fmla="*/ 777 h 21378"/>
                    <a:gd name="connsiteX25" fmla="*/ 13507 w 21556"/>
                    <a:gd name="connsiteY25" fmla="*/ 289 h 21378"/>
                    <a:gd name="connsiteX0" fmla="*/ 13992 w 21556"/>
                    <a:gd name="connsiteY0" fmla="*/ 1 h 20602"/>
                    <a:gd name="connsiteX1" fmla="*/ 4141 w 21556"/>
                    <a:gd name="connsiteY1" fmla="*/ 4842 h 20602"/>
                    <a:gd name="connsiteX2" fmla="*/ 6171 w 21556"/>
                    <a:gd name="connsiteY2" fmla="*/ 7361 h 20602"/>
                    <a:gd name="connsiteX3" fmla="*/ 7562 w 21556"/>
                    <a:gd name="connsiteY3" fmla="*/ 8989 h 20602"/>
                    <a:gd name="connsiteX4" fmla="*/ 7792 w 21556"/>
                    <a:gd name="connsiteY4" fmla="*/ 9594 h 20602"/>
                    <a:gd name="connsiteX5" fmla="*/ 7572 w 21556"/>
                    <a:gd name="connsiteY5" fmla="*/ 10639 h 20602"/>
                    <a:gd name="connsiteX6" fmla="*/ 6171 w 21556"/>
                    <a:gd name="connsiteY6" fmla="*/ 12370 h 20602"/>
                    <a:gd name="connsiteX7" fmla="*/ 4141 w 21556"/>
                    <a:gd name="connsiteY7" fmla="*/ 14860 h 20602"/>
                    <a:gd name="connsiteX8" fmla="*/ 81 w 21556"/>
                    <a:gd name="connsiteY8" fmla="*/ 19841 h 20602"/>
                    <a:gd name="connsiteX9" fmla="*/ 81 w 21556"/>
                    <a:gd name="connsiteY9" fmla="*/ 20445 h 20602"/>
                    <a:gd name="connsiteX10" fmla="*/ 392 w 21556"/>
                    <a:gd name="connsiteY10" fmla="*/ 20594 h 20602"/>
                    <a:gd name="connsiteX11" fmla="*/ 12498 w 21556"/>
                    <a:gd name="connsiteY11" fmla="*/ 20594 h 20602"/>
                    <a:gd name="connsiteX12" fmla="*/ 13012 w 21556"/>
                    <a:gd name="connsiteY12" fmla="*/ 20499 h 20602"/>
                    <a:gd name="connsiteX13" fmla="*/ 13507 w 21556"/>
                    <a:gd name="connsiteY13" fmla="*/ 20140 h 20602"/>
                    <a:gd name="connsiteX14" fmla="*/ 13992 w 21556"/>
                    <a:gd name="connsiteY14" fmla="*/ 19645 h 20602"/>
                    <a:gd name="connsiteX15" fmla="*/ 17966 w 21556"/>
                    <a:gd name="connsiteY15" fmla="*/ 14741 h 20602"/>
                    <a:gd name="connsiteX16" fmla="*/ 19953 w 21556"/>
                    <a:gd name="connsiteY16" fmla="*/ 12289 h 20602"/>
                    <a:gd name="connsiteX17" fmla="*/ 20946 w 21556"/>
                    <a:gd name="connsiteY17" fmla="*/ 11063 h 20602"/>
                    <a:gd name="connsiteX18" fmla="*/ 21404 w 21556"/>
                    <a:gd name="connsiteY18" fmla="*/ 10474 h 20602"/>
                    <a:gd name="connsiteX19" fmla="*/ 21553 w 21556"/>
                    <a:gd name="connsiteY19" fmla="*/ 9736 h 20602"/>
                    <a:gd name="connsiteX20" fmla="*/ 21354 w 21556"/>
                    <a:gd name="connsiteY20" fmla="*/ 9118 h 20602"/>
                    <a:gd name="connsiteX21" fmla="*/ 20946 w 21556"/>
                    <a:gd name="connsiteY21" fmla="*/ 8608 h 20602"/>
                    <a:gd name="connsiteX22" fmla="*/ 19953 w 21556"/>
                    <a:gd name="connsiteY22" fmla="*/ 7378 h 20602"/>
                    <a:gd name="connsiteX23" fmla="*/ 17966 w 21556"/>
                    <a:gd name="connsiteY23" fmla="*/ 4919 h 20602"/>
                    <a:gd name="connsiteX24" fmla="*/ 13992 w 21556"/>
                    <a:gd name="connsiteY24" fmla="*/ 1 h 20602"/>
                    <a:gd name="connsiteX0" fmla="*/ 17966 w 21556"/>
                    <a:gd name="connsiteY0" fmla="*/ 77 h 15760"/>
                    <a:gd name="connsiteX1" fmla="*/ 4141 w 21556"/>
                    <a:gd name="connsiteY1" fmla="*/ 0 h 15760"/>
                    <a:gd name="connsiteX2" fmla="*/ 6171 w 21556"/>
                    <a:gd name="connsiteY2" fmla="*/ 2519 h 15760"/>
                    <a:gd name="connsiteX3" fmla="*/ 7562 w 21556"/>
                    <a:gd name="connsiteY3" fmla="*/ 4147 h 15760"/>
                    <a:gd name="connsiteX4" fmla="*/ 7792 w 21556"/>
                    <a:gd name="connsiteY4" fmla="*/ 4752 h 15760"/>
                    <a:gd name="connsiteX5" fmla="*/ 7572 w 21556"/>
                    <a:gd name="connsiteY5" fmla="*/ 5797 h 15760"/>
                    <a:gd name="connsiteX6" fmla="*/ 6171 w 21556"/>
                    <a:gd name="connsiteY6" fmla="*/ 7528 h 15760"/>
                    <a:gd name="connsiteX7" fmla="*/ 4141 w 21556"/>
                    <a:gd name="connsiteY7" fmla="*/ 10018 h 15760"/>
                    <a:gd name="connsiteX8" fmla="*/ 81 w 21556"/>
                    <a:gd name="connsiteY8" fmla="*/ 14999 h 15760"/>
                    <a:gd name="connsiteX9" fmla="*/ 81 w 21556"/>
                    <a:gd name="connsiteY9" fmla="*/ 15603 h 15760"/>
                    <a:gd name="connsiteX10" fmla="*/ 392 w 21556"/>
                    <a:gd name="connsiteY10" fmla="*/ 15752 h 15760"/>
                    <a:gd name="connsiteX11" fmla="*/ 12498 w 21556"/>
                    <a:gd name="connsiteY11" fmla="*/ 15752 h 15760"/>
                    <a:gd name="connsiteX12" fmla="*/ 13012 w 21556"/>
                    <a:gd name="connsiteY12" fmla="*/ 15657 h 15760"/>
                    <a:gd name="connsiteX13" fmla="*/ 13507 w 21556"/>
                    <a:gd name="connsiteY13" fmla="*/ 15298 h 15760"/>
                    <a:gd name="connsiteX14" fmla="*/ 13992 w 21556"/>
                    <a:gd name="connsiteY14" fmla="*/ 14803 h 15760"/>
                    <a:gd name="connsiteX15" fmla="*/ 17966 w 21556"/>
                    <a:gd name="connsiteY15" fmla="*/ 9899 h 15760"/>
                    <a:gd name="connsiteX16" fmla="*/ 19953 w 21556"/>
                    <a:gd name="connsiteY16" fmla="*/ 7447 h 15760"/>
                    <a:gd name="connsiteX17" fmla="*/ 20946 w 21556"/>
                    <a:gd name="connsiteY17" fmla="*/ 6221 h 15760"/>
                    <a:gd name="connsiteX18" fmla="*/ 21404 w 21556"/>
                    <a:gd name="connsiteY18" fmla="*/ 5632 h 15760"/>
                    <a:gd name="connsiteX19" fmla="*/ 21553 w 21556"/>
                    <a:gd name="connsiteY19" fmla="*/ 4894 h 15760"/>
                    <a:gd name="connsiteX20" fmla="*/ 21354 w 21556"/>
                    <a:gd name="connsiteY20" fmla="*/ 4276 h 15760"/>
                    <a:gd name="connsiteX21" fmla="*/ 20946 w 21556"/>
                    <a:gd name="connsiteY21" fmla="*/ 3766 h 15760"/>
                    <a:gd name="connsiteX22" fmla="*/ 19953 w 21556"/>
                    <a:gd name="connsiteY22" fmla="*/ 2536 h 15760"/>
                    <a:gd name="connsiteX23" fmla="*/ 17966 w 21556"/>
                    <a:gd name="connsiteY23" fmla="*/ 77 h 15760"/>
                    <a:gd name="connsiteX0" fmla="*/ 17966 w 21556"/>
                    <a:gd name="connsiteY0" fmla="*/ 0 h 15683"/>
                    <a:gd name="connsiteX1" fmla="*/ 6171 w 21556"/>
                    <a:gd name="connsiteY1" fmla="*/ 2442 h 15683"/>
                    <a:gd name="connsiteX2" fmla="*/ 7562 w 21556"/>
                    <a:gd name="connsiteY2" fmla="*/ 4070 h 15683"/>
                    <a:gd name="connsiteX3" fmla="*/ 7792 w 21556"/>
                    <a:gd name="connsiteY3" fmla="*/ 4675 h 15683"/>
                    <a:gd name="connsiteX4" fmla="*/ 7572 w 21556"/>
                    <a:gd name="connsiteY4" fmla="*/ 5720 h 15683"/>
                    <a:gd name="connsiteX5" fmla="*/ 6171 w 21556"/>
                    <a:gd name="connsiteY5" fmla="*/ 7451 h 15683"/>
                    <a:gd name="connsiteX6" fmla="*/ 4141 w 21556"/>
                    <a:gd name="connsiteY6" fmla="*/ 9941 h 15683"/>
                    <a:gd name="connsiteX7" fmla="*/ 81 w 21556"/>
                    <a:gd name="connsiteY7" fmla="*/ 14922 h 15683"/>
                    <a:gd name="connsiteX8" fmla="*/ 81 w 21556"/>
                    <a:gd name="connsiteY8" fmla="*/ 15526 h 15683"/>
                    <a:gd name="connsiteX9" fmla="*/ 392 w 21556"/>
                    <a:gd name="connsiteY9" fmla="*/ 15675 h 15683"/>
                    <a:gd name="connsiteX10" fmla="*/ 12498 w 21556"/>
                    <a:gd name="connsiteY10" fmla="*/ 15675 h 15683"/>
                    <a:gd name="connsiteX11" fmla="*/ 13012 w 21556"/>
                    <a:gd name="connsiteY11" fmla="*/ 15580 h 15683"/>
                    <a:gd name="connsiteX12" fmla="*/ 13507 w 21556"/>
                    <a:gd name="connsiteY12" fmla="*/ 15221 h 15683"/>
                    <a:gd name="connsiteX13" fmla="*/ 13992 w 21556"/>
                    <a:gd name="connsiteY13" fmla="*/ 14726 h 15683"/>
                    <a:gd name="connsiteX14" fmla="*/ 17966 w 21556"/>
                    <a:gd name="connsiteY14" fmla="*/ 9822 h 15683"/>
                    <a:gd name="connsiteX15" fmla="*/ 19953 w 21556"/>
                    <a:gd name="connsiteY15" fmla="*/ 7370 h 15683"/>
                    <a:gd name="connsiteX16" fmla="*/ 20946 w 21556"/>
                    <a:gd name="connsiteY16" fmla="*/ 6144 h 15683"/>
                    <a:gd name="connsiteX17" fmla="*/ 21404 w 21556"/>
                    <a:gd name="connsiteY17" fmla="*/ 5555 h 15683"/>
                    <a:gd name="connsiteX18" fmla="*/ 21553 w 21556"/>
                    <a:gd name="connsiteY18" fmla="*/ 4817 h 15683"/>
                    <a:gd name="connsiteX19" fmla="*/ 21354 w 21556"/>
                    <a:gd name="connsiteY19" fmla="*/ 4199 h 15683"/>
                    <a:gd name="connsiteX20" fmla="*/ 20946 w 21556"/>
                    <a:gd name="connsiteY20" fmla="*/ 3689 h 15683"/>
                    <a:gd name="connsiteX21" fmla="*/ 19953 w 21556"/>
                    <a:gd name="connsiteY21" fmla="*/ 2459 h 15683"/>
                    <a:gd name="connsiteX22" fmla="*/ 17966 w 21556"/>
                    <a:gd name="connsiteY22" fmla="*/ 0 h 15683"/>
                    <a:gd name="connsiteX0" fmla="*/ 17966 w 21556"/>
                    <a:gd name="connsiteY0" fmla="*/ 0 h 15683"/>
                    <a:gd name="connsiteX1" fmla="*/ 7562 w 21556"/>
                    <a:gd name="connsiteY1" fmla="*/ 4070 h 15683"/>
                    <a:gd name="connsiteX2" fmla="*/ 7792 w 21556"/>
                    <a:gd name="connsiteY2" fmla="*/ 4675 h 15683"/>
                    <a:gd name="connsiteX3" fmla="*/ 7572 w 21556"/>
                    <a:gd name="connsiteY3" fmla="*/ 5720 h 15683"/>
                    <a:gd name="connsiteX4" fmla="*/ 6171 w 21556"/>
                    <a:gd name="connsiteY4" fmla="*/ 7451 h 15683"/>
                    <a:gd name="connsiteX5" fmla="*/ 4141 w 21556"/>
                    <a:gd name="connsiteY5" fmla="*/ 9941 h 15683"/>
                    <a:gd name="connsiteX6" fmla="*/ 81 w 21556"/>
                    <a:gd name="connsiteY6" fmla="*/ 14922 h 15683"/>
                    <a:gd name="connsiteX7" fmla="*/ 81 w 21556"/>
                    <a:gd name="connsiteY7" fmla="*/ 15526 h 15683"/>
                    <a:gd name="connsiteX8" fmla="*/ 392 w 21556"/>
                    <a:gd name="connsiteY8" fmla="*/ 15675 h 15683"/>
                    <a:gd name="connsiteX9" fmla="*/ 12498 w 21556"/>
                    <a:gd name="connsiteY9" fmla="*/ 15675 h 15683"/>
                    <a:gd name="connsiteX10" fmla="*/ 13012 w 21556"/>
                    <a:gd name="connsiteY10" fmla="*/ 15580 h 15683"/>
                    <a:gd name="connsiteX11" fmla="*/ 13507 w 21556"/>
                    <a:gd name="connsiteY11" fmla="*/ 15221 h 15683"/>
                    <a:gd name="connsiteX12" fmla="*/ 13992 w 21556"/>
                    <a:gd name="connsiteY12" fmla="*/ 14726 h 15683"/>
                    <a:gd name="connsiteX13" fmla="*/ 17966 w 21556"/>
                    <a:gd name="connsiteY13" fmla="*/ 9822 h 15683"/>
                    <a:gd name="connsiteX14" fmla="*/ 19953 w 21556"/>
                    <a:gd name="connsiteY14" fmla="*/ 7370 h 15683"/>
                    <a:gd name="connsiteX15" fmla="*/ 20946 w 21556"/>
                    <a:gd name="connsiteY15" fmla="*/ 6144 h 15683"/>
                    <a:gd name="connsiteX16" fmla="*/ 21404 w 21556"/>
                    <a:gd name="connsiteY16" fmla="*/ 5555 h 15683"/>
                    <a:gd name="connsiteX17" fmla="*/ 21553 w 21556"/>
                    <a:gd name="connsiteY17" fmla="*/ 4817 h 15683"/>
                    <a:gd name="connsiteX18" fmla="*/ 21354 w 21556"/>
                    <a:gd name="connsiteY18" fmla="*/ 4199 h 15683"/>
                    <a:gd name="connsiteX19" fmla="*/ 20946 w 21556"/>
                    <a:gd name="connsiteY19" fmla="*/ 3689 h 15683"/>
                    <a:gd name="connsiteX20" fmla="*/ 19953 w 21556"/>
                    <a:gd name="connsiteY20" fmla="*/ 2459 h 15683"/>
                    <a:gd name="connsiteX21" fmla="*/ 17966 w 21556"/>
                    <a:gd name="connsiteY21" fmla="*/ 0 h 15683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613 w 21556"/>
                    <a:gd name="connsiteY3" fmla="*/ 1590 h 13224"/>
                    <a:gd name="connsiteX4" fmla="*/ 7572 w 21556"/>
                    <a:gd name="connsiteY4" fmla="*/ 3261 h 13224"/>
                    <a:gd name="connsiteX5" fmla="*/ 6171 w 21556"/>
                    <a:gd name="connsiteY5" fmla="*/ 4992 h 13224"/>
                    <a:gd name="connsiteX6" fmla="*/ 4141 w 21556"/>
                    <a:gd name="connsiteY6" fmla="*/ 7482 h 13224"/>
                    <a:gd name="connsiteX7" fmla="*/ 81 w 21556"/>
                    <a:gd name="connsiteY7" fmla="*/ 12463 h 13224"/>
                    <a:gd name="connsiteX8" fmla="*/ 81 w 21556"/>
                    <a:gd name="connsiteY8" fmla="*/ 13067 h 13224"/>
                    <a:gd name="connsiteX9" fmla="*/ 392 w 21556"/>
                    <a:gd name="connsiteY9" fmla="*/ 13216 h 13224"/>
                    <a:gd name="connsiteX10" fmla="*/ 12498 w 21556"/>
                    <a:gd name="connsiteY10" fmla="*/ 13216 h 13224"/>
                    <a:gd name="connsiteX11" fmla="*/ 13012 w 21556"/>
                    <a:gd name="connsiteY11" fmla="*/ 13121 h 13224"/>
                    <a:gd name="connsiteX12" fmla="*/ 13507 w 21556"/>
                    <a:gd name="connsiteY12" fmla="*/ 12762 h 13224"/>
                    <a:gd name="connsiteX13" fmla="*/ 13992 w 21556"/>
                    <a:gd name="connsiteY13" fmla="*/ 12267 h 13224"/>
                    <a:gd name="connsiteX14" fmla="*/ 17966 w 21556"/>
                    <a:gd name="connsiteY14" fmla="*/ 7363 h 13224"/>
                    <a:gd name="connsiteX15" fmla="*/ 19953 w 21556"/>
                    <a:gd name="connsiteY15" fmla="*/ 4911 h 13224"/>
                    <a:gd name="connsiteX16" fmla="*/ 20946 w 21556"/>
                    <a:gd name="connsiteY16" fmla="*/ 3685 h 13224"/>
                    <a:gd name="connsiteX17" fmla="*/ 21404 w 21556"/>
                    <a:gd name="connsiteY17" fmla="*/ 3096 h 13224"/>
                    <a:gd name="connsiteX18" fmla="*/ 21553 w 21556"/>
                    <a:gd name="connsiteY18" fmla="*/ 2358 h 13224"/>
                    <a:gd name="connsiteX19" fmla="*/ 21354 w 21556"/>
                    <a:gd name="connsiteY19" fmla="*/ 1740 h 13224"/>
                    <a:gd name="connsiteX20" fmla="*/ 20946 w 21556"/>
                    <a:gd name="connsiteY20" fmla="*/ 1230 h 13224"/>
                    <a:gd name="connsiteX21" fmla="*/ 19953 w 21556"/>
                    <a:gd name="connsiteY21" fmla="*/ 0 h 13224"/>
                    <a:gd name="connsiteX0" fmla="*/ 19953 w 21556"/>
                    <a:gd name="connsiteY0" fmla="*/ 0 h 13224"/>
                    <a:gd name="connsiteX1" fmla="*/ 7562 w 21556"/>
                    <a:gd name="connsiteY1" fmla="*/ 1611 h 13224"/>
                    <a:gd name="connsiteX2" fmla="*/ 7792 w 21556"/>
                    <a:gd name="connsiteY2" fmla="*/ 2216 h 13224"/>
                    <a:gd name="connsiteX3" fmla="*/ 7572 w 21556"/>
                    <a:gd name="connsiteY3" fmla="*/ 3261 h 13224"/>
                    <a:gd name="connsiteX4" fmla="*/ 6171 w 21556"/>
                    <a:gd name="connsiteY4" fmla="*/ 4992 h 13224"/>
                    <a:gd name="connsiteX5" fmla="*/ 4141 w 21556"/>
                    <a:gd name="connsiteY5" fmla="*/ 7482 h 13224"/>
                    <a:gd name="connsiteX6" fmla="*/ 81 w 21556"/>
                    <a:gd name="connsiteY6" fmla="*/ 12463 h 13224"/>
                    <a:gd name="connsiteX7" fmla="*/ 81 w 21556"/>
                    <a:gd name="connsiteY7" fmla="*/ 13067 h 13224"/>
                    <a:gd name="connsiteX8" fmla="*/ 392 w 21556"/>
                    <a:gd name="connsiteY8" fmla="*/ 13216 h 13224"/>
                    <a:gd name="connsiteX9" fmla="*/ 12498 w 21556"/>
                    <a:gd name="connsiteY9" fmla="*/ 13216 h 13224"/>
                    <a:gd name="connsiteX10" fmla="*/ 13012 w 21556"/>
                    <a:gd name="connsiteY10" fmla="*/ 13121 h 13224"/>
                    <a:gd name="connsiteX11" fmla="*/ 13507 w 21556"/>
                    <a:gd name="connsiteY11" fmla="*/ 12762 h 13224"/>
                    <a:gd name="connsiteX12" fmla="*/ 13992 w 21556"/>
                    <a:gd name="connsiteY12" fmla="*/ 12267 h 13224"/>
                    <a:gd name="connsiteX13" fmla="*/ 17966 w 21556"/>
                    <a:gd name="connsiteY13" fmla="*/ 7363 h 13224"/>
                    <a:gd name="connsiteX14" fmla="*/ 19953 w 21556"/>
                    <a:gd name="connsiteY14" fmla="*/ 4911 h 13224"/>
                    <a:gd name="connsiteX15" fmla="*/ 20946 w 21556"/>
                    <a:gd name="connsiteY15" fmla="*/ 3685 h 13224"/>
                    <a:gd name="connsiteX16" fmla="*/ 21404 w 21556"/>
                    <a:gd name="connsiteY16" fmla="*/ 3096 h 13224"/>
                    <a:gd name="connsiteX17" fmla="*/ 21553 w 21556"/>
                    <a:gd name="connsiteY17" fmla="*/ 2358 h 13224"/>
                    <a:gd name="connsiteX18" fmla="*/ 21354 w 21556"/>
                    <a:gd name="connsiteY18" fmla="*/ 1740 h 13224"/>
                    <a:gd name="connsiteX19" fmla="*/ 20946 w 21556"/>
                    <a:gd name="connsiteY19" fmla="*/ 1230 h 13224"/>
                    <a:gd name="connsiteX20" fmla="*/ 19953 w 21556"/>
                    <a:gd name="connsiteY20" fmla="*/ 0 h 13224"/>
                    <a:gd name="connsiteX0" fmla="*/ 19953 w 21556"/>
                    <a:gd name="connsiteY0" fmla="*/ 0 h 13224"/>
                    <a:gd name="connsiteX1" fmla="*/ 7792 w 21556"/>
                    <a:gd name="connsiteY1" fmla="*/ 2216 h 13224"/>
                    <a:gd name="connsiteX2" fmla="*/ 7572 w 21556"/>
                    <a:gd name="connsiteY2" fmla="*/ 3261 h 13224"/>
                    <a:gd name="connsiteX3" fmla="*/ 6171 w 21556"/>
                    <a:gd name="connsiteY3" fmla="*/ 4992 h 13224"/>
                    <a:gd name="connsiteX4" fmla="*/ 4141 w 21556"/>
                    <a:gd name="connsiteY4" fmla="*/ 7482 h 13224"/>
                    <a:gd name="connsiteX5" fmla="*/ 81 w 21556"/>
                    <a:gd name="connsiteY5" fmla="*/ 12463 h 13224"/>
                    <a:gd name="connsiteX6" fmla="*/ 81 w 21556"/>
                    <a:gd name="connsiteY6" fmla="*/ 13067 h 13224"/>
                    <a:gd name="connsiteX7" fmla="*/ 392 w 21556"/>
                    <a:gd name="connsiteY7" fmla="*/ 13216 h 13224"/>
                    <a:gd name="connsiteX8" fmla="*/ 12498 w 21556"/>
                    <a:gd name="connsiteY8" fmla="*/ 13216 h 13224"/>
                    <a:gd name="connsiteX9" fmla="*/ 13012 w 21556"/>
                    <a:gd name="connsiteY9" fmla="*/ 13121 h 13224"/>
                    <a:gd name="connsiteX10" fmla="*/ 13507 w 21556"/>
                    <a:gd name="connsiteY10" fmla="*/ 12762 h 13224"/>
                    <a:gd name="connsiteX11" fmla="*/ 13992 w 21556"/>
                    <a:gd name="connsiteY11" fmla="*/ 12267 h 13224"/>
                    <a:gd name="connsiteX12" fmla="*/ 17966 w 21556"/>
                    <a:gd name="connsiteY12" fmla="*/ 7363 h 13224"/>
                    <a:gd name="connsiteX13" fmla="*/ 19953 w 21556"/>
                    <a:gd name="connsiteY13" fmla="*/ 4911 h 13224"/>
                    <a:gd name="connsiteX14" fmla="*/ 20946 w 21556"/>
                    <a:gd name="connsiteY14" fmla="*/ 3685 h 13224"/>
                    <a:gd name="connsiteX15" fmla="*/ 21404 w 21556"/>
                    <a:gd name="connsiteY15" fmla="*/ 3096 h 13224"/>
                    <a:gd name="connsiteX16" fmla="*/ 21553 w 21556"/>
                    <a:gd name="connsiteY16" fmla="*/ 2358 h 13224"/>
                    <a:gd name="connsiteX17" fmla="*/ 21354 w 21556"/>
                    <a:gd name="connsiteY17" fmla="*/ 1740 h 13224"/>
                    <a:gd name="connsiteX18" fmla="*/ 20946 w 21556"/>
                    <a:gd name="connsiteY18" fmla="*/ 1230 h 13224"/>
                    <a:gd name="connsiteX19" fmla="*/ 19953 w 21556"/>
                    <a:gd name="connsiteY19" fmla="*/ 0 h 13224"/>
                    <a:gd name="connsiteX0" fmla="*/ 20946 w 21556"/>
                    <a:gd name="connsiteY0" fmla="*/ 0 h 11994"/>
                    <a:gd name="connsiteX1" fmla="*/ 7792 w 21556"/>
                    <a:gd name="connsiteY1" fmla="*/ 986 h 11994"/>
                    <a:gd name="connsiteX2" fmla="*/ 7572 w 21556"/>
                    <a:gd name="connsiteY2" fmla="*/ 2031 h 11994"/>
                    <a:gd name="connsiteX3" fmla="*/ 6171 w 21556"/>
                    <a:gd name="connsiteY3" fmla="*/ 3762 h 11994"/>
                    <a:gd name="connsiteX4" fmla="*/ 4141 w 21556"/>
                    <a:gd name="connsiteY4" fmla="*/ 6252 h 11994"/>
                    <a:gd name="connsiteX5" fmla="*/ 81 w 21556"/>
                    <a:gd name="connsiteY5" fmla="*/ 11233 h 11994"/>
                    <a:gd name="connsiteX6" fmla="*/ 81 w 21556"/>
                    <a:gd name="connsiteY6" fmla="*/ 11837 h 11994"/>
                    <a:gd name="connsiteX7" fmla="*/ 392 w 21556"/>
                    <a:gd name="connsiteY7" fmla="*/ 11986 h 11994"/>
                    <a:gd name="connsiteX8" fmla="*/ 12498 w 21556"/>
                    <a:gd name="connsiteY8" fmla="*/ 11986 h 11994"/>
                    <a:gd name="connsiteX9" fmla="*/ 13012 w 21556"/>
                    <a:gd name="connsiteY9" fmla="*/ 11891 h 11994"/>
                    <a:gd name="connsiteX10" fmla="*/ 13507 w 21556"/>
                    <a:gd name="connsiteY10" fmla="*/ 11532 h 11994"/>
                    <a:gd name="connsiteX11" fmla="*/ 13992 w 21556"/>
                    <a:gd name="connsiteY11" fmla="*/ 11037 h 11994"/>
                    <a:gd name="connsiteX12" fmla="*/ 17966 w 21556"/>
                    <a:gd name="connsiteY12" fmla="*/ 6133 h 11994"/>
                    <a:gd name="connsiteX13" fmla="*/ 19953 w 21556"/>
                    <a:gd name="connsiteY13" fmla="*/ 3681 h 11994"/>
                    <a:gd name="connsiteX14" fmla="*/ 20946 w 21556"/>
                    <a:gd name="connsiteY14" fmla="*/ 2455 h 11994"/>
                    <a:gd name="connsiteX15" fmla="*/ 21404 w 21556"/>
                    <a:gd name="connsiteY15" fmla="*/ 1866 h 11994"/>
                    <a:gd name="connsiteX16" fmla="*/ 21553 w 21556"/>
                    <a:gd name="connsiteY16" fmla="*/ 1128 h 11994"/>
                    <a:gd name="connsiteX17" fmla="*/ 21354 w 21556"/>
                    <a:gd name="connsiteY17" fmla="*/ 510 h 11994"/>
                    <a:gd name="connsiteX18" fmla="*/ 20946 w 21556"/>
                    <a:gd name="connsiteY18" fmla="*/ 0 h 11994"/>
                    <a:gd name="connsiteX0" fmla="*/ 21354 w 21556"/>
                    <a:gd name="connsiteY0" fmla="*/ 0 h 11484"/>
                    <a:gd name="connsiteX1" fmla="*/ 7792 w 21556"/>
                    <a:gd name="connsiteY1" fmla="*/ 476 h 11484"/>
                    <a:gd name="connsiteX2" fmla="*/ 7572 w 21556"/>
                    <a:gd name="connsiteY2" fmla="*/ 1521 h 11484"/>
                    <a:gd name="connsiteX3" fmla="*/ 6171 w 21556"/>
                    <a:gd name="connsiteY3" fmla="*/ 3252 h 11484"/>
                    <a:gd name="connsiteX4" fmla="*/ 4141 w 21556"/>
                    <a:gd name="connsiteY4" fmla="*/ 5742 h 11484"/>
                    <a:gd name="connsiteX5" fmla="*/ 81 w 21556"/>
                    <a:gd name="connsiteY5" fmla="*/ 10723 h 11484"/>
                    <a:gd name="connsiteX6" fmla="*/ 81 w 21556"/>
                    <a:gd name="connsiteY6" fmla="*/ 11327 h 11484"/>
                    <a:gd name="connsiteX7" fmla="*/ 392 w 21556"/>
                    <a:gd name="connsiteY7" fmla="*/ 11476 h 11484"/>
                    <a:gd name="connsiteX8" fmla="*/ 12498 w 21556"/>
                    <a:gd name="connsiteY8" fmla="*/ 11476 h 11484"/>
                    <a:gd name="connsiteX9" fmla="*/ 13012 w 21556"/>
                    <a:gd name="connsiteY9" fmla="*/ 11381 h 11484"/>
                    <a:gd name="connsiteX10" fmla="*/ 13507 w 21556"/>
                    <a:gd name="connsiteY10" fmla="*/ 11022 h 11484"/>
                    <a:gd name="connsiteX11" fmla="*/ 13992 w 21556"/>
                    <a:gd name="connsiteY11" fmla="*/ 10527 h 11484"/>
                    <a:gd name="connsiteX12" fmla="*/ 17966 w 21556"/>
                    <a:gd name="connsiteY12" fmla="*/ 5623 h 11484"/>
                    <a:gd name="connsiteX13" fmla="*/ 19953 w 21556"/>
                    <a:gd name="connsiteY13" fmla="*/ 3171 h 11484"/>
                    <a:gd name="connsiteX14" fmla="*/ 20946 w 21556"/>
                    <a:gd name="connsiteY14" fmla="*/ 1945 h 11484"/>
                    <a:gd name="connsiteX15" fmla="*/ 21404 w 21556"/>
                    <a:gd name="connsiteY15" fmla="*/ 1356 h 11484"/>
                    <a:gd name="connsiteX16" fmla="*/ 21553 w 21556"/>
                    <a:gd name="connsiteY16" fmla="*/ 618 h 11484"/>
                    <a:gd name="connsiteX17" fmla="*/ 21354 w 21556"/>
                    <a:gd name="connsiteY17" fmla="*/ 0 h 11484"/>
                    <a:gd name="connsiteX0" fmla="*/ 21553 w 21556"/>
                    <a:gd name="connsiteY0" fmla="*/ 206 h 11072"/>
                    <a:gd name="connsiteX1" fmla="*/ 7792 w 21556"/>
                    <a:gd name="connsiteY1" fmla="*/ 64 h 11072"/>
                    <a:gd name="connsiteX2" fmla="*/ 7572 w 21556"/>
                    <a:gd name="connsiteY2" fmla="*/ 1109 h 11072"/>
                    <a:gd name="connsiteX3" fmla="*/ 6171 w 21556"/>
                    <a:gd name="connsiteY3" fmla="*/ 2840 h 11072"/>
                    <a:gd name="connsiteX4" fmla="*/ 4141 w 21556"/>
                    <a:gd name="connsiteY4" fmla="*/ 5330 h 11072"/>
                    <a:gd name="connsiteX5" fmla="*/ 81 w 21556"/>
                    <a:gd name="connsiteY5" fmla="*/ 10311 h 11072"/>
                    <a:gd name="connsiteX6" fmla="*/ 81 w 21556"/>
                    <a:gd name="connsiteY6" fmla="*/ 10915 h 11072"/>
                    <a:gd name="connsiteX7" fmla="*/ 392 w 21556"/>
                    <a:gd name="connsiteY7" fmla="*/ 11064 h 11072"/>
                    <a:gd name="connsiteX8" fmla="*/ 12498 w 21556"/>
                    <a:gd name="connsiteY8" fmla="*/ 11064 h 11072"/>
                    <a:gd name="connsiteX9" fmla="*/ 13012 w 21556"/>
                    <a:gd name="connsiteY9" fmla="*/ 10969 h 11072"/>
                    <a:gd name="connsiteX10" fmla="*/ 13507 w 21556"/>
                    <a:gd name="connsiteY10" fmla="*/ 10610 h 11072"/>
                    <a:gd name="connsiteX11" fmla="*/ 13992 w 21556"/>
                    <a:gd name="connsiteY11" fmla="*/ 10115 h 11072"/>
                    <a:gd name="connsiteX12" fmla="*/ 17966 w 21556"/>
                    <a:gd name="connsiteY12" fmla="*/ 5211 h 11072"/>
                    <a:gd name="connsiteX13" fmla="*/ 19953 w 21556"/>
                    <a:gd name="connsiteY13" fmla="*/ 2759 h 11072"/>
                    <a:gd name="connsiteX14" fmla="*/ 20946 w 21556"/>
                    <a:gd name="connsiteY14" fmla="*/ 1533 h 11072"/>
                    <a:gd name="connsiteX15" fmla="*/ 21404 w 21556"/>
                    <a:gd name="connsiteY15" fmla="*/ 944 h 11072"/>
                    <a:gd name="connsiteX16" fmla="*/ 21553 w 21556"/>
                    <a:gd name="connsiteY16" fmla="*/ 206 h 11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556" h="11072">
                      <a:moveTo>
                        <a:pt x="21553" y="206"/>
                      </a:moveTo>
                      <a:cubicBezTo>
                        <a:pt x="19284" y="59"/>
                        <a:pt x="10122" y="-86"/>
                        <a:pt x="7792" y="64"/>
                      </a:cubicBezTo>
                      <a:cubicBezTo>
                        <a:pt x="7794" y="339"/>
                        <a:pt x="7842" y="646"/>
                        <a:pt x="7572" y="1109"/>
                      </a:cubicBezTo>
                      <a:lnTo>
                        <a:pt x="6171" y="2840"/>
                      </a:lnTo>
                      <a:lnTo>
                        <a:pt x="4141" y="5330"/>
                      </a:lnTo>
                      <a:lnTo>
                        <a:pt x="81" y="10311"/>
                      </a:lnTo>
                      <a:cubicBezTo>
                        <a:pt x="-27" y="10485"/>
                        <a:pt x="-27" y="10741"/>
                        <a:pt x="81" y="10915"/>
                      </a:cubicBezTo>
                      <a:cubicBezTo>
                        <a:pt x="157" y="11038"/>
                        <a:pt x="276" y="11095"/>
                        <a:pt x="392" y="11064"/>
                      </a:cubicBezTo>
                      <a:lnTo>
                        <a:pt x="12498" y="11064"/>
                      </a:lnTo>
                      <a:cubicBezTo>
                        <a:pt x="12672" y="11079"/>
                        <a:pt x="12847" y="11047"/>
                        <a:pt x="13012" y="10969"/>
                      </a:cubicBezTo>
                      <a:cubicBezTo>
                        <a:pt x="13190" y="10886"/>
                        <a:pt x="13351" y="10752"/>
                        <a:pt x="13507" y="10610"/>
                      </a:cubicBezTo>
                      <a:cubicBezTo>
                        <a:pt x="13675" y="10456"/>
                        <a:pt x="13836" y="10291"/>
                        <a:pt x="13992" y="10115"/>
                      </a:cubicBezTo>
                      <a:lnTo>
                        <a:pt x="17966" y="5211"/>
                      </a:lnTo>
                      <a:lnTo>
                        <a:pt x="19953" y="2759"/>
                      </a:lnTo>
                      <a:cubicBezTo>
                        <a:pt x="20285" y="2352"/>
                        <a:pt x="20618" y="1947"/>
                        <a:pt x="20946" y="1533"/>
                      </a:cubicBezTo>
                      <a:cubicBezTo>
                        <a:pt x="21100" y="1339"/>
                        <a:pt x="21253" y="1142"/>
                        <a:pt x="21404" y="944"/>
                      </a:cubicBezTo>
                      <a:cubicBezTo>
                        <a:pt x="21518" y="731"/>
                        <a:pt x="21571" y="468"/>
                        <a:pt x="21553" y="2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7" name="îṥľîďé">
                <a:extLst>
                  <a:ext uri="{FF2B5EF4-FFF2-40B4-BE49-F238E27FC236}">
                    <a16:creationId xmlns:a16="http://schemas.microsoft.com/office/drawing/2014/main" id="{801E2A29-8AFF-43EC-BCF3-4565D73A7B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2759" y="3609503"/>
                <a:ext cx="621583" cy="183515"/>
                <a:chOff x="-12" y="-114"/>
                <a:chExt cx="1000130" cy="295297"/>
              </a:xfrm>
              <a:grpFill/>
            </p:grpSpPr>
            <p:sp>
              <p:nvSpPr>
                <p:cNvPr id="48" name="PA-íṥļïḓè">
                  <a:extLst>
                    <a:ext uri="{FF2B5EF4-FFF2-40B4-BE49-F238E27FC236}">
                      <a16:creationId xmlns:a16="http://schemas.microsoft.com/office/drawing/2014/main" id="{A53E95B7-7074-4C0C-9A03-C604EE414139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 rot="5400000">
                  <a:off x="769919" y="64984"/>
                  <a:ext cx="295297" cy="165101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PA-ïṧḻidé">
                  <a:extLst>
                    <a:ext uri="{FF2B5EF4-FFF2-40B4-BE49-F238E27FC236}">
                      <a16:creationId xmlns:a16="http://schemas.microsoft.com/office/drawing/2014/main" id="{0A78BBB1-AF95-423E-BC13-6AF94644A93C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 rot="5400000">
                  <a:off x="346054" y="64984"/>
                  <a:ext cx="295297" cy="165101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PA-îsḻïḓê">
                  <a:extLst>
                    <a:ext uri="{FF2B5EF4-FFF2-40B4-BE49-F238E27FC236}">
                      <a16:creationId xmlns:a16="http://schemas.microsoft.com/office/drawing/2014/main" id="{34DAB300-CC30-4FA3-A5C0-A5B0C7DDEA5A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 rot="5400000">
                  <a:off x="-65110" y="64984"/>
                  <a:ext cx="295297" cy="165101"/>
                </a:xfrm>
                <a:custGeom>
                  <a:avLst/>
                  <a:gdLst>
                    <a:gd name="T0" fmla="*/ 147649 w 21600"/>
                    <a:gd name="T1" fmla="*/ 82551 h 21600"/>
                    <a:gd name="T2" fmla="*/ 147649 w 21600"/>
                    <a:gd name="T3" fmla="*/ 82551 h 21600"/>
                    <a:gd name="T4" fmla="*/ 147649 w 21600"/>
                    <a:gd name="T5" fmla="*/ 82551 h 21600"/>
                    <a:gd name="T6" fmla="*/ 147649 w 21600"/>
                    <a:gd name="T7" fmla="*/ 82551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endParaRPr lang="ar-IQ" sz="90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72" name="PA-文本框 71">
              <a:extLst>
                <a:ext uri="{FF2B5EF4-FFF2-40B4-BE49-F238E27FC236}">
                  <a16:creationId xmlns:a16="http://schemas.microsoft.com/office/drawing/2014/main" id="{FA66D6E3-2019-43B6-8999-9D9AD5026D20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171188" y="3979382"/>
              <a:ext cx="2418079" cy="44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加快文献收集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4" name="PA-文本框 73">
              <a:extLst>
                <a:ext uri="{FF2B5EF4-FFF2-40B4-BE49-F238E27FC236}">
                  <a16:creationId xmlns:a16="http://schemas.microsoft.com/office/drawing/2014/main" id="{7B3FB5B7-BBFF-449D-81BA-838040FC3A8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648286" y="1934868"/>
              <a:ext cx="2418080" cy="44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继续页面开发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6" name="PA-文本框 75">
              <a:extLst>
                <a:ext uri="{FF2B5EF4-FFF2-40B4-BE49-F238E27FC236}">
                  <a16:creationId xmlns:a16="http://schemas.microsoft.com/office/drawing/2014/main" id="{3C0EFF8A-8C5B-4484-AB7F-D8265FFB7EC4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9124478" y="1844036"/>
              <a:ext cx="2418079" cy="44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完工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7" name="PA-矩形 3">
              <a:extLst>
                <a:ext uri="{FF2B5EF4-FFF2-40B4-BE49-F238E27FC236}">
                  <a16:creationId xmlns:a16="http://schemas.microsoft.com/office/drawing/2014/main" id="{BDD50522-8FD1-491F-AB60-E60DB446A17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932780" y="1683396"/>
              <a:ext cx="3041533" cy="9994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80000"/>
                </a:lnSpc>
              </a:pPr>
              <a:endParaRPr lang="zh-CN" altLang="en-US" sz="1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  <p:sp>
          <p:nvSpPr>
            <p:cNvPr id="78" name="PA-文本框 77">
              <a:extLst>
                <a:ext uri="{FF2B5EF4-FFF2-40B4-BE49-F238E27FC236}">
                  <a16:creationId xmlns:a16="http://schemas.microsoft.com/office/drawing/2014/main" id="{BFA6CDDB-58FB-414F-8D09-C370DA0B0B6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197779" y="3979382"/>
              <a:ext cx="2418079" cy="44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美化界面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9" name="PA-组合 58">
            <a:extLst>
              <a:ext uri="{FF2B5EF4-FFF2-40B4-BE49-F238E27FC236}">
                <a16:creationId xmlns:a16="http://schemas.microsoft.com/office/drawing/2014/main" id="{D2EDE358-E6BD-4D62-A63C-DDA001C9ABD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50443" y="228600"/>
            <a:ext cx="1491114" cy="793165"/>
            <a:chOff x="5350443" y="0"/>
            <a:chExt cx="1491114" cy="793165"/>
          </a:xfrm>
          <a:solidFill>
            <a:srgbClr val="F0AD9D"/>
          </a:solidFill>
        </p:grpSpPr>
        <p:sp>
          <p:nvSpPr>
            <p:cNvPr id="60" name="PA-矩形 59">
              <a:extLst>
                <a:ext uri="{FF2B5EF4-FFF2-40B4-BE49-F238E27FC236}">
                  <a16:creationId xmlns:a16="http://schemas.microsoft.com/office/drawing/2014/main" id="{2E4D4C8A-C363-4AE3-BD6B-A481D8438BD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350443" y="0"/>
              <a:ext cx="1491114" cy="396582"/>
            </a:xfrm>
            <a:prstGeom prst="rect">
              <a:avLst/>
            </a:prstGeom>
            <a:solidFill>
              <a:srgbClr val="6D6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-等腰三角形 60">
              <a:extLst>
                <a:ext uri="{FF2B5EF4-FFF2-40B4-BE49-F238E27FC236}">
                  <a16:creationId xmlns:a16="http://schemas.microsoft.com/office/drawing/2014/main" id="{8644609B-6C10-401F-B4F1-F61839C75AC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5865982" y="396582"/>
              <a:ext cx="460036" cy="396583"/>
            </a:xfrm>
            <a:prstGeom prst="triangle">
              <a:avLst/>
            </a:prstGeom>
            <a:solidFill>
              <a:srgbClr val="6D6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PA-文本框 61">
              <a:extLst>
                <a:ext uri="{FF2B5EF4-FFF2-40B4-BE49-F238E27FC236}">
                  <a16:creationId xmlns:a16="http://schemas.microsoft.com/office/drawing/2014/main" id="{F38478EB-EC84-4553-88D5-A344EC6DFFC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847515" y="18513"/>
              <a:ext cx="496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209166" y="177284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EBF5D7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方正兰亭超细黑简体" panose="03000509000000000000" charset="-122"/>
              </a:rPr>
              <a:t>SUMMARY REPORT</a:t>
            </a:r>
          </a:p>
        </p:txBody>
      </p:sp>
    </p:spTree>
    <p:extLst>
      <p:ext uri="{BB962C8B-B14F-4D97-AF65-F5344CB8AC3E}">
        <p14:creationId xmlns:p14="http://schemas.microsoft.com/office/powerpoint/2010/main" val="3206602977"/>
      </p:ext>
    </p:extLst>
  </p:cSld>
  <p:clrMapOvr>
    <a:masterClrMapping/>
  </p:clrMapOvr>
  <p:transition spd="slow" advTm="3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7">
            <a:extLst>
              <a:ext uri="{FF2B5EF4-FFF2-40B4-BE49-F238E27FC236}">
                <a16:creationId xmlns:a16="http://schemas.microsoft.com/office/drawing/2014/main" id="{B45469F0-D178-4422-9C09-90DBCE81910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01020" y="1765617"/>
            <a:ext cx="20250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0" b="1" dirty="0">
                <a:solidFill>
                  <a:srgbClr val="EBF5D7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完</a:t>
            </a:r>
            <a:endParaRPr lang="en-US" altLang="zh-CN" sz="13000" b="1" dirty="0">
              <a:solidFill>
                <a:srgbClr val="EBF5D7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" name="PA-文本框 8">
            <a:extLst>
              <a:ext uri="{FF2B5EF4-FFF2-40B4-BE49-F238E27FC236}">
                <a16:creationId xmlns:a16="http://schemas.microsoft.com/office/drawing/2014/main" id="{F42034A1-F57E-4518-A1F7-6E67B0ED02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39852" y="3974147"/>
            <a:ext cx="294735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3200" spc="400" dirty="0">
                <a:solidFill>
                  <a:srgbClr val="EBF5D7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感谢您的观看</a:t>
            </a:r>
            <a:endParaRPr lang="zh-CN" altLang="en-US" sz="3200" b="1" spc="400" dirty="0">
              <a:solidFill>
                <a:srgbClr val="EBF5D7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+mn-ea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88D1CE45-5E69-4A00-B522-FC4E212CB63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30206" y="4842241"/>
            <a:ext cx="276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EBF5D7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Thanks for your watching</a:t>
            </a:r>
            <a:endParaRPr lang="zh-CN" altLang="en-US" dirty="0">
              <a:solidFill>
                <a:srgbClr val="EBF5D7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47420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48B680A-EFDD-43F9-B036-864CC7D81DAA}"/>
              </a:ext>
            </a:extLst>
          </p:cNvPr>
          <p:cNvSpPr txBox="1"/>
          <p:nvPr/>
        </p:nvSpPr>
        <p:spPr>
          <a:xfrm>
            <a:off x="8867320" y="1500507"/>
            <a:ext cx="833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目录</a:t>
            </a:r>
            <a:endParaRPr lang="en-US" altLang="zh-CN" sz="4000" b="1" dirty="0">
              <a:solidFill>
                <a:schemeClr val="accent1">
                  <a:lumMod val="20000"/>
                  <a:lumOff val="8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2936C0-1DBA-4DB1-AD55-B3B7F2BCF48F}"/>
              </a:ext>
            </a:extLst>
          </p:cNvPr>
          <p:cNvSpPr txBox="1"/>
          <p:nvPr/>
        </p:nvSpPr>
        <p:spPr>
          <a:xfrm>
            <a:off x="8926496" y="2879101"/>
            <a:ext cx="677108" cy="18925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47DC56-37CE-476B-AA55-F0BF4B0F50FB}"/>
              </a:ext>
            </a:extLst>
          </p:cNvPr>
          <p:cNvGrpSpPr/>
          <p:nvPr/>
        </p:nvGrpSpPr>
        <p:grpSpPr>
          <a:xfrm>
            <a:off x="7411866" y="1468176"/>
            <a:ext cx="918193" cy="2745318"/>
            <a:chOff x="6565508" y="1637413"/>
            <a:chExt cx="918193" cy="274531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9C095C8-A930-4D8E-96B3-D3748C23B725}"/>
                </a:ext>
              </a:extLst>
            </p:cNvPr>
            <p:cNvSpPr txBox="1"/>
            <p:nvPr/>
          </p:nvSpPr>
          <p:spPr>
            <a:xfrm rot="16200000">
              <a:off x="6028557" y="3160213"/>
              <a:ext cx="2051267" cy="39377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目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概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述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lang="zh-CN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2865E1-F5A0-4AF6-BB67-EAA46D750636}"/>
                </a:ext>
              </a:extLst>
            </p:cNvPr>
            <p:cNvSpPr txBox="1"/>
            <p:nvPr/>
          </p:nvSpPr>
          <p:spPr>
            <a:xfrm>
              <a:off x="6565508" y="1637413"/>
              <a:ext cx="918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1EB372-4C2A-47EC-8514-7CBBE96BD149}"/>
              </a:ext>
            </a:extLst>
          </p:cNvPr>
          <p:cNvGrpSpPr/>
          <p:nvPr/>
        </p:nvGrpSpPr>
        <p:grpSpPr>
          <a:xfrm>
            <a:off x="5812773" y="1468176"/>
            <a:ext cx="918193" cy="3991812"/>
            <a:chOff x="6565508" y="1637413"/>
            <a:chExt cx="918193" cy="399181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D8CF5C-3DFC-45F8-B5A1-FF6F57EEBCDE}"/>
                </a:ext>
              </a:extLst>
            </p:cNvPr>
            <p:cNvSpPr txBox="1"/>
            <p:nvPr/>
          </p:nvSpPr>
          <p:spPr>
            <a:xfrm rot="16200000">
              <a:off x="5340224" y="3839975"/>
              <a:ext cx="3297762" cy="280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当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前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完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情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况</a:t>
              </a:r>
            </a:p>
            <a:p>
              <a:pPr>
                <a:lnSpc>
                  <a:spcPct val="150000"/>
                </a:lnSpc>
              </a:pP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lang="zh-CN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B1128AC-B978-4A82-988E-403354138678}"/>
                </a:ext>
              </a:extLst>
            </p:cNvPr>
            <p:cNvSpPr txBox="1"/>
            <p:nvPr/>
          </p:nvSpPr>
          <p:spPr>
            <a:xfrm>
              <a:off x="6565508" y="1637413"/>
              <a:ext cx="918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6796609-EFDD-45D6-BB61-3559258D5AF7}"/>
              </a:ext>
            </a:extLst>
          </p:cNvPr>
          <p:cNvGrpSpPr/>
          <p:nvPr/>
        </p:nvGrpSpPr>
        <p:grpSpPr>
          <a:xfrm>
            <a:off x="4039907" y="1500507"/>
            <a:ext cx="918193" cy="4153779"/>
            <a:chOff x="6565508" y="1637413"/>
            <a:chExt cx="918193" cy="415377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E87BB3-3183-4303-8360-D70E58F68EB1}"/>
                </a:ext>
              </a:extLst>
            </p:cNvPr>
            <p:cNvSpPr txBox="1"/>
            <p:nvPr/>
          </p:nvSpPr>
          <p:spPr>
            <a:xfrm rot="16200000">
              <a:off x="5277887" y="3880853"/>
              <a:ext cx="3459730" cy="36094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下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半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工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计</a:t>
              </a: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划</a:t>
              </a:r>
            </a:p>
            <a:p>
              <a:pPr>
                <a:lnSpc>
                  <a:spcPct val="150000"/>
                </a:lnSpc>
              </a:pPr>
              <a:endPara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B360F8-CB85-4FE0-A251-A6E284B16DF4}"/>
                </a:ext>
              </a:extLst>
            </p:cNvPr>
            <p:cNvSpPr txBox="1"/>
            <p:nvPr/>
          </p:nvSpPr>
          <p:spPr>
            <a:xfrm>
              <a:off x="6565508" y="1637413"/>
              <a:ext cx="9181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5807" y="178250"/>
            <a:ext cx="27123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EBF5D7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方正兰亭超细黑简体" panose="03000509000000000000" charset="-122"/>
              </a:rPr>
              <a:t>SUMMARY REPORT</a:t>
            </a:r>
          </a:p>
        </p:txBody>
      </p:sp>
    </p:spTree>
    <p:extLst>
      <p:ext uri="{BB962C8B-B14F-4D97-AF65-F5344CB8AC3E}">
        <p14:creationId xmlns:p14="http://schemas.microsoft.com/office/powerpoint/2010/main" val="48281107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57724" y="796891"/>
            <a:ext cx="2790825" cy="2915188"/>
            <a:chOff x="5661255" y="732637"/>
            <a:chExt cx="1532689" cy="1600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55" y="732637"/>
              <a:ext cx="1532689" cy="160098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672" y="830489"/>
              <a:ext cx="1358900" cy="1397911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42034A1-F57E-4518-A1F7-6E67B0ED028C}"/>
              </a:ext>
            </a:extLst>
          </p:cNvPr>
          <p:cNvSpPr txBox="1"/>
          <p:nvPr/>
        </p:nvSpPr>
        <p:spPr>
          <a:xfrm>
            <a:off x="3181667" y="3698655"/>
            <a:ext cx="5828665" cy="13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项目概述</a:t>
            </a:r>
          </a:p>
          <a:p>
            <a:pPr algn="ctr">
              <a:lnSpc>
                <a:spcPct val="180000"/>
              </a:lnSpc>
            </a:pPr>
            <a:endParaRPr lang="zh-CN" altLang="en-US" sz="1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5469F0-D178-4422-9C09-90DBCE819101}"/>
              </a:ext>
            </a:extLst>
          </p:cNvPr>
          <p:cNvSpPr txBox="1"/>
          <p:nvPr/>
        </p:nvSpPr>
        <p:spPr>
          <a:xfrm>
            <a:off x="5078333" y="1232217"/>
            <a:ext cx="111120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zh-CN" sz="1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5469F0-D178-4422-9C09-90DBCE819101}"/>
              </a:ext>
            </a:extLst>
          </p:cNvPr>
          <p:cNvSpPr txBox="1"/>
          <p:nvPr/>
        </p:nvSpPr>
        <p:spPr>
          <a:xfrm>
            <a:off x="5995908" y="1232217"/>
            <a:ext cx="111120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zh-CN" sz="1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87735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>
            <a:extLst>
              <a:ext uri="{FF2B5EF4-FFF2-40B4-BE49-F238E27FC236}">
                <a16:creationId xmlns:a16="http://schemas.microsoft.com/office/drawing/2014/main" id="{6CE98366-521D-4FFD-8104-D9CF62F005C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8455" y="810206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C5967CEB-5A55-4333-9BCC-41DF8A719F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0800000">
            <a:off x="6729641" y="3553784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7" name="PA-文本框 6">
            <a:extLst>
              <a:ext uri="{FF2B5EF4-FFF2-40B4-BE49-F238E27FC236}">
                <a16:creationId xmlns:a16="http://schemas.microsoft.com/office/drawing/2014/main" id="{0B7B0A47-454A-4648-8F47-3B6D385B24A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53360" y="2515870"/>
            <a:ext cx="428815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研究目的和意义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8D770FAC-46E7-4949-9D65-2253B0186F0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53360" y="3072130"/>
            <a:ext cx="4288155" cy="2754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伴随着现代科技的发展，人们的生活越来越现代化，许多名族所特有的文化、服饰、受到的关注越来越少，有些甚至已经失去了传承。</a:t>
            </a:r>
            <a:endParaRPr lang="en-US" altLang="zh-CN" sz="1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通过这个项目上线一个网站，用更加现代化的方式，使得用户可以通过这个网站来了解各个名族的风俗文化，甚至可以通过它来体验各个名族所特有的乐器，激发用户对于这些传统文化的兴趣。</a:t>
            </a:r>
          </a:p>
        </p:txBody>
      </p:sp>
    </p:spTree>
    <p:extLst>
      <p:ext uri="{BB962C8B-B14F-4D97-AF65-F5344CB8AC3E}">
        <p14:creationId xmlns:p14="http://schemas.microsoft.com/office/powerpoint/2010/main" val="149708868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>
            <a:extLst>
              <a:ext uri="{FF2B5EF4-FFF2-40B4-BE49-F238E27FC236}">
                <a16:creationId xmlns:a16="http://schemas.microsoft.com/office/drawing/2014/main" id="{6CE98366-521D-4FFD-8104-D9CF62F005C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8455" y="810206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C5967CEB-5A55-4333-9BCC-41DF8A719F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0800000">
            <a:off x="6729641" y="3553784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7" name="PA-文本框 6">
            <a:extLst>
              <a:ext uri="{FF2B5EF4-FFF2-40B4-BE49-F238E27FC236}">
                <a16:creationId xmlns:a16="http://schemas.microsoft.com/office/drawing/2014/main" id="{0B7B0A47-454A-4648-8F47-3B6D385B24A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53360" y="2515870"/>
            <a:ext cx="428815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研究内容与方法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8D770FAC-46E7-4949-9D65-2253B0186F0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53360" y="3072130"/>
            <a:ext cx="4288155" cy="270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计划设计一个符合</a:t>
            </a:r>
            <a:r>
              <a:rPr lang="en-US" altLang="zh-CN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W3C</a:t>
            </a: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标准的网页来展示相关民族的内容。 由于专业知识的限制，选取了藏族、回族和彝族作为该项目的介绍对</a:t>
            </a:r>
            <a:endParaRPr lang="en-US" altLang="zh-CN" sz="1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主要介绍：集中在这些民族的主要居住地分布及居住地地理条件、自然风景，传统服饰、饮食，传统节日以及相应风俗，以及其他衣食住行方面的民俗民风。</a:t>
            </a:r>
            <a:endParaRPr lang="en-US" altLang="zh-CN" sz="1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静态页面来展示各个民族的特点，使用前端相应技术在硬件设备上部署。</a:t>
            </a:r>
            <a:endParaRPr lang="zh-CN" altLang="en-US" sz="1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896268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>
            <a:extLst>
              <a:ext uri="{FF2B5EF4-FFF2-40B4-BE49-F238E27FC236}">
                <a16:creationId xmlns:a16="http://schemas.microsoft.com/office/drawing/2014/main" id="{6CE98366-521D-4FFD-8104-D9CF62F005C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8455" y="810206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C5967CEB-5A55-4333-9BCC-41DF8A719F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0800000">
            <a:off x="6729641" y="3553784"/>
            <a:ext cx="2722880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</a:p>
        </p:txBody>
      </p:sp>
      <p:sp>
        <p:nvSpPr>
          <p:cNvPr id="7" name="PA-文本框 6">
            <a:extLst>
              <a:ext uri="{FF2B5EF4-FFF2-40B4-BE49-F238E27FC236}">
                <a16:creationId xmlns:a16="http://schemas.microsoft.com/office/drawing/2014/main" id="{0B7B0A47-454A-4648-8F47-3B6D385B24A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53360" y="2515870"/>
            <a:ext cx="428815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国内外研究现状和发展动态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8D770FAC-46E7-4949-9D65-2253B0186F0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53360" y="3072130"/>
            <a:ext cx="4288155" cy="2247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由于目前社会上一些浮躁和急功近利的功利气氛的存在，传统民族及其传统文化由于牟利可能和利润率都相对较小，没有得到市场的充分重视，因而在网络等媒介上传播效率较低，很多人无法深入了解民族传统文化。</a:t>
            </a:r>
          </a:p>
        </p:txBody>
      </p:sp>
    </p:spTree>
    <p:extLst>
      <p:ext uri="{BB962C8B-B14F-4D97-AF65-F5344CB8AC3E}">
        <p14:creationId xmlns:p14="http://schemas.microsoft.com/office/powerpoint/2010/main" val="369861621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CAE93B-9773-4EEC-903B-5077D59A5D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6961" y="475440"/>
            <a:ext cx="4329314" cy="25571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749F08-7615-4143-AC1F-9F3DE7A1EF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6960" y="3336050"/>
            <a:ext cx="4329314" cy="2557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B80A4B-4E1C-4B2D-932D-C4CC126BD10C}"/>
              </a:ext>
            </a:extLst>
          </p:cNvPr>
          <p:cNvSpPr/>
          <p:nvPr/>
        </p:nvSpPr>
        <p:spPr>
          <a:xfrm>
            <a:off x="7746448" y="1569346"/>
            <a:ext cx="17264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研</a:t>
            </a:r>
            <a:endParaRPr lang="en-US" altLang="zh-CN" sz="2800" b="1" kern="0" dirty="0">
              <a:solidFill>
                <a:schemeClr val="bg1"/>
              </a:solidFill>
              <a:ea typeface="仿宋_GB2312"/>
              <a:cs typeface="宋体" panose="02010600030101010101" pitchFamily="2" charset="-122"/>
            </a:endParaRPr>
          </a:p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究</a:t>
            </a:r>
            <a:endParaRPr lang="en-US" altLang="zh-CN" sz="2800" b="1" kern="0" dirty="0">
              <a:solidFill>
                <a:schemeClr val="bg1"/>
              </a:solidFill>
              <a:ea typeface="仿宋_GB2312"/>
              <a:cs typeface="宋体" panose="02010600030101010101" pitchFamily="2" charset="-122"/>
            </a:endParaRPr>
          </a:p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目</a:t>
            </a:r>
            <a:endParaRPr lang="en-US" altLang="zh-CN" sz="2800" b="1" kern="0" dirty="0">
              <a:solidFill>
                <a:schemeClr val="bg1"/>
              </a:solidFill>
              <a:ea typeface="仿宋_GB2312"/>
              <a:cs typeface="宋体" panose="02010600030101010101" pitchFamily="2" charset="-122"/>
            </a:endParaRPr>
          </a:p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标</a:t>
            </a:r>
            <a:endParaRPr lang="en-US" altLang="zh-CN" sz="2800" b="1" kern="0" dirty="0">
              <a:solidFill>
                <a:schemeClr val="bg1"/>
              </a:solidFill>
              <a:ea typeface="仿宋_GB2312"/>
              <a:cs typeface="宋体" panose="02010600030101010101" pitchFamily="2" charset="-122"/>
            </a:endParaRPr>
          </a:p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与</a:t>
            </a:r>
            <a:endParaRPr lang="en-US" altLang="zh-CN" sz="2800" b="1" kern="0" dirty="0">
              <a:solidFill>
                <a:schemeClr val="bg1"/>
              </a:solidFill>
              <a:ea typeface="仿宋_GB2312"/>
              <a:cs typeface="宋体" panose="02010600030101010101" pitchFamily="2" charset="-122"/>
            </a:endParaRPr>
          </a:p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结</a:t>
            </a:r>
            <a:endParaRPr lang="en-US" altLang="zh-CN" sz="2800" b="1" kern="0" dirty="0">
              <a:solidFill>
                <a:schemeClr val="bg1"/>
              </a:solidFill>
              <a:ea typeface="仿宋_GB2312"/>
              <a:cs typeface="宋体" panose="02010600030101010101" pitchFamily="2" charset="-122"/>
            </a:endParaRPr>
          </a:p>
          <a:p>
            <a:r>
              <a:rPr lang="zh-CN" altLang="zh-CN" sz="2800" b="1" kern="0" dirty="0">
                <a:solidFill>
                  <a:schemeClr val="bg1"/>
                </a:solidFill>
                <a:ea typeface="仿宋_GB2312"/>
                <a:cs typeface="宋体" panose="02010600030101010101" pitchFamily="2" charset="-122"/>
              </a:rPr>
              <a:t>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84178"/>
      </p:ext>
    </p:extLst>
  </p:cSld>
  <p:clrMapOvr>
    <a:masterClrMapping/>
  </p:clrMapOvr>
  <p:transition spd="slow" advTm="3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PA-直接连接符 5">
            <a:extLst>
              <a:ext uri="{FF2B5EF4-FFF2-40B4-BE49-F238E27FC236}">
                <a16:creationId xmlns:a16="http://schemas.microsoft.com/office/drawing/2014/main" id="{C993C9A8-D28C-4381-8F27-DBC0BF8E2238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3843929" y="2515787"/>
            <a:ext cx="4493779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PA-直接连接符 6">
            <a:extLst>
              <a:ext uri="{FF2B5EF4-FFF2-40B4-BE49-F238E27FC236}">
                <a16:creationId xmlns:a16="http://schemas.microsoft.com/office/drawing/2014/main" id="{335D6A4D-288D-4AB8-8722-292D13B0CDBC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6107713" y="2527961"/>
            <a:ext cx="1293490" cy="1218413"/>
          </a:xfrm>
          <a:prstGeom prst="lin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PA-直接连接符 7">
            <a:extLst>
              <a:ext uri="{FF2B5EF4-FFF2-40B4-BE49-F238E27FC236}">
                <a16:creationId xmlns:a16="http://schemas.microsoft.com/office/drawing/2014/main" id="{1296AB44-FB91-4269-BA0F-4EC4C454B69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4801256" y="2527961"/>
            <a:ext cx="1293490" cy="1218413"/>
          </a:xfrm>
          <a:prstGeom prst="lin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PA-直接连接符 8">
            <a:extLst>
              <a:ext uri="{FF2B5EF4-FFF2-40B4-BE49-F238E27FC236}">
                <a16:creationId xmlns:a16="http://schemas.microsoft.com/office/drawing/2014/main" id="{E4362C6D-84FA-41B8-B4F2-E37A2EF95C46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6083300" y="2510465"/>
            <a:ext cx="7519" cy="1413835"/>
          </a:xfrm>
          <a:prstGeom prst="lin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PA-椭圆 9">
            <a:extLst>
              <a:ext uri="{FF2B5EF4-FFF2-40B4-BE49-F238E27FC236}">
                <a16:creationId xmlns:a16="http://schemas.microsoft.com/office/drawing/2014/main" id="{EAEC50E0-D6A3-4AEA-98E0-D1DBC120CB4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720486" y="2010907"/>
            <a:ext cx="1126260" cy="1126260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1" name="PA-椭圆 10">
            <a:extLst>
              <a:ext uri="{FF2B5EF4-FFF2-40B4-BE49-F238E27FC236}">
                <a16:creationId xmlns:a16="http://schemas.microsoft.com/office/drawing/2014/main" id="{7D8532C2-E6EA-4C21-A645-553236A4E7F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40526" y="2010907"/>
            <a:ext cx="1126260" cy="1126260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" name="PA-椭圆 11">
            <a:extLst>
              <a:ext uri="{FF2B5EF4-FFF2-40B4-BE49-F238E27FC236}">
                <a16:creationId xmlns:a16="http://schemas.microsoft.com/office/drawing/2014/main" id="{304A54BF-2582-494E-BB9B-11CEEBF8994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50589" y="3565146"/>
            <a:ext cx="1126260" cy="1126260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3" name="PA-椭圆 12">
            <a:extLst>
              <a:ext uri="{FF2B5EF4-FFF2-40B4-BE49-F238E27FC236}">
                <a16:creationId xmlns:a16="http://schemas.microsoft.com/office/drawing/2014/main" id="{4B4CB590-B06D-40B5-BC03-2E1C4836D78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826757" y="3565146"/>
            <a:ext cx="1126260" cy="1126260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PA-椭圆 13">
            <a:extLst>
              <a:ext uri="{FF2B5EF4-FFF2-40B4-BE49-F238E27FC236}">
                <a16:creationId xmlns:a16="http://schemas.microsoft.com/office/drawing/2014/main" id="{9558B1C7-2795-496E-95D9-DA34227F502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527695" y="3963115"/>
            <a:ext cx="1126260" cy="1126260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PA-任意多边形 338">
            <a:extLst>
              <a:ext uri="{FF2B5EF4-FFF2-40B4-BE49-F238E27FC236}">
                <a16:creationId xmlns:a16="http://schemas.microsoft.com/office/drawing/2014/main" id="{6BD8A7C3-0916-4352-9B36-12C8D7651001}"/>
              </a:ext>
            </a:extLst>
          </p:cNvPr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810573" y="4328733"/>
            <a:ext cx="568336" cy="483086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rgbClr val="6D6C24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2" name="PA-任意多边形 373">
            <a:extLst>
              <a:ext uri="{FF2B5EF4-FFF2-40B4-BE49-F238E27FC236}">
                <a16:creationId xmlns:a16="http://schemas.microsoft.com/office/drawing/2014/main" id="{EFE9BAED-9BE3-4D7F-BDE1-399D30D9B1A7}"/>
              </a:ext>
            </a:extLst>
          </p:cNvPr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3029449" y="2316119"/>
            <a:ext cx="508348" cy="514663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rgbClr val="6D6C24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3" name="PA-任意多边形 447">
            <a:extLst>
              <a:ext uri="{FF2B5EF4-FFF2-40B4-BE49-F238E27FC236}">
                <a16:creationId xmlns:a16="http://schemas.microsoft.com/office/drawing/2014/main" id="{4B022B95-2EB3-46A3-A02B-4DAE07B3A25B}"/>
              </a:ext>
            </a:extLst>
          </p:cNvPr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7600593" y="3840951"/>
            <a:ext cx="426255" cy="574650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rgbClr val="9A524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4" name="PA-任意多边形 454">
            <a:extLst>
              <a:ext uri="{FF2B5EF4-FFF2-40B4-BE49-F238E27FC236}">
                <a16:creationId xmlns:a16="http://schemas.microsoft.com/office/drawing/2014/main" id="{1B5F0A9F-4FE0-4222-AD82-C12F241AFE89}"/>
              </a:ext>
            </a:extLst>
          </p:cNvPr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8630537" y="2297762"/>
            <a:ext cx="546236" cy="552550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rgbClr val="6D6C24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5" name="PA-任意多边形 292">
            <a:extLst>
              <a:ext uri="{FF2B5EF4-FFF2-40B4-BE49-F238E27FC236}">
                <a16:creationId xmlns:a16="http://schemas.microsoft.com/office/drawing/2014/main" id="{91A7BDD9-5AEA-4AE3-8754-4C39CAD3878A}"/>
              </a:ext>
            </a:extLst>
          </p:cNvPr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4042572" y="3792010"/>
            <a:ext cx="694633" cy="672535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rgbClr val="9A524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6" name="PA-矩形 25">
            <a:extLst>
              <a:ext uri="{FF2B5EF4-FFF2-40B4-BE49-F238E27FC236}">
                <a16:creationId xmlns:a16="http://schemas.microsoft.com/office/drawing/2014/main" id="{6706A797-5F8A-41E6-9FB1-8EE8BA167D8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456824" y="3184783"/>
            <a:ext cx="1107996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访问速度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PA-矩形 26">
            <a:extLst>
              <a:ext uri="{FF2B5EF4-FFF2-40B4-BE49-F238E27FC236}">
                <a16:creationId xmlns:a16="http://schemas.microsoft.com/office/drawing/2014/main" id="{D17D149C-3018-47E7-BDF8-92F930189C5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716915" y="4570276"/>
            <a:ext cx="1107996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网站优化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PA-矩形 27">
            <a:extLst>
              <a:ext uri="{FF2B5EF4-FFF2-40B4-BE49-F238E27FC236}">
                <a16:creationId xmlns:a16="http://schemas.microsoft.com/office/drawing/2014/main" id="{AE448C92-B8C0-47F1-98E2-D658942A0D4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362156" y="5265133"/>
            <a:ext cx="156966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不易受到攻击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PA-矩形 28">
            <a:extLst>
              <a:ext uri="{FF2B5EF4-FFF2-40B4-BE49-F238E27FC236}">
                <a16:creationId xmlns:a16="http://schemas.microsoft.com/office/drawing/2014/main" id="{A3206D47-F478-46BF-918B-E9B0D16CACE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364541" y="4516051"/>
            <a:ext cx="1107996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更加稳定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PA-矩形 29">
            <a:extLst>
              <a:ext uri="{FF2B5EF4-FFF2-40B4-BE49-F238E27FC236}">
                <a16:creationId xmlns:a16="http://schemas.microsoft.com/office/drawing/2014/main" id="{A0836EAA-809A-45D9-A061-AA997197443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386937" y="3308607"/>
            <a:ext cx="1107996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维护简单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PA-组合 33">
            <a:extLst>
              <a:ext uri="{FF2B5EF4-FFF2-40B4-BE49-F238E27FC236}">
                <a16:creationId xmlns:a16="http://schemas.microsoft.com/office/drawing/2014/main" id="{9C2BED92-9840-4068-B894-632E78EDBC36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5350443" y="241300"/>
            <a:ext cx="1491114" cy="793165"/>
            <a:chOff x="5350443" y="0"/>
            <a:chExt cx="1491114" cy="793165"/>
          </a:xfrm>
          <a:solidFill>
            <a:srgbClr val="6D6C24"/>
          </a:solidFill>
        </p:grpSpPr>
        <p:sp>
          <p:nvSpPr>
            <p:cNvPr id="31" name="PA-矩形 30">
              <a:extLst>
                <a:ext uri="{FF2B5EF4-FFF2-40B4-BE49-F238E27FC236}">
                  <a16:creationId xmlns:a16="http://schemas.microsoft.com/office/drawing/2014/main" id="{FF5C8F0C-786A-4207-A78E-4D0392493D2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350443" y="0"/>
              <a:ext cx="1491114" cy="396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-等腰三角形 31">
              <a:extLst>
                <a:ext uri="{FF2B5EF4-FFF2-40B4-BE49-F238E27FC236}">
                  <a16:creationId xmlns:a16="http://schemas.microsoft.com/office/drawing/2014/main" id="{AC4FF606-2D3A-4996-BAF9-F4F2D56ECFA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flipV="1">
              <a:off x="5865982" y="396582"/>
              <a:ext cx="460036" cy="3965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文本框 32">
              <a:extLst>
                <a:ext uri="{FF2B5EF4-FFF2-40B4-BE49-F238E27FC236}">
                  <a16:creationId xmlns:a16="http://schemas.microsoft.com/office/drawing/2014/main" id="{6931BF2D-684E-4542-9FC8-8735FC681BED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5847515" y="18513"/>
              <a:ext cx="496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5" name="PA-椭圆 4">
            <a:extLst>
              <a:ext uri="{FF2B5EF4-FFF2-40B4-BE49-F238E27FC236}">
                <a16:creationId xmlns:a16="http://schemas.microsoft.com/office/drawing/2014/main" id="{30CA92BC-27D4-4CEF-A94B-A6C6CA88B00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93072" y="1645936"/>
            <a:ext cx="1816315" cy="1816315"/>
          </a:xfrm>
          <a:prstGeom prst="ellipse">
            <a:avLst/>
          </a:prstGeom>
          <a:solidFill>
            <a:srgbClr val="9A5240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0" name="PA-矩形 19">
            <a:extLst>
              <a:ext uri="{FF2B5EF4-FFF2-40B4-BE49-F238E27FC236}">
                <a16:creationId xmlns:a16="http://schemas.microsoft.com/office/drawing/2014/main" id="{26EA75E8-5824-4440-AFCF-C482B50DE1C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86248" y="1999291"/>
            <a:ext cx="1822631" cy="1107866"/>
          </a:xfrm>
          <a:prstGeom prst="rect">
            <a:avLst/>
          </a:prstGeom>
        </p:spPr>
        <p:txBody>
          <a:bodyPr wrap="square" lIns="121791" tIns="60896" rIns="121791" bIns="60896">
            <a:spAutoFit/>
          </a:bodyPr>
          <a:lstStyle/>
          <a:p>
            <a:pPr algn="ctr" defTabSz="1217295"/>
            <a:r>
              <a:rPr lang="zh-CN" altLang="en-US" sz="32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页面静态化</a:t>
            </a:r>
          </a:p>
        </p:txBody>
      </p:sp>
      <p:sp>
        <p:nvSpPr>
          <p:cNvPr id="35" name="矩形 34"/>
          <p:cNvSpPr/>
          <p:nvPr/>
        </p:nvSpPr>
        <p:spPr>
          <a:xfrm>
            <a:off x="1460837" y="177284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EBF5D7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方正兰亭超细黑简体" panose="03000509000000000000" charset="-122"/>
              </a:rPr>
              <a:t>创新点与项目特色</a:t>
            </a:r>
            <a:endParaRPr lang="en-US" altLang="zh-CN" dirty="0">
              <a:solidFill>
                <a:srgbClr val="EBF5D7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  <a:cs typeface="方正兰亭超细黑简体" panose="03000509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64120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5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7">
            <a:extLst>
              <a:ext uri="{FF2B5EF4-FFF2-40B4-BE49-F238E27FC236}">
                <a16:creationId xmlns:a16="http://schemas.microsoft.com/office/drawing/2014/main" id="{B45469F0-D178-4422-9C09-90DBCE81910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28274" y="1232217"/>
            <a:ext cx="23181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9" name="PA-文本框 8">
            <a:extLst>
              <a:ext uri="{FF2B5EF4-FFF2-40B4-BE49-F238E27FC236}">
                <a16:creationId xmlns:a16="http://schemas.microsoft.com/office/drawing/2014/main" id="{F42034A1-F57E-4518-A1F7-6E67B0ED02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73016" y="3682047"/>
            <a:ext cx="5828665" cy="13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当前完成情况</a:t>
            </a:r>
          </a:p>
          <a:p>
            <a:pPr algn="ctr">
              <a:lnSpc>
                <a:spcPct val="180000"/>
              </a:lnSpc>
            </a:pPr>
            <a:endParaRPr lang="zh-CN" altLang="en-US" sz="1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9166" y="177284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EBF5D7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方正兰亭超细黑简体" panose="03000509000000000000" charset="-122"/>
              </a:rPr>
              <a:t>SUMMARY REPORT</a:t>
            </a:r>
          </a:p>
        </p:txBody>
      </p:sp>
    </p:spTree>
    <p:extLst>
      <p:ext uri="{BB962C8B-B14F-4D97-AF65-F5344CB8AC3E}">
        <p14:creationId xmlns:p14="http://schemas.microsoft.com/office/powerpoint/2010/main" val="324009219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你好三月简约春季工作计划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415</Words>
  <Application>Microsoft Office PowerPoint</Application>
  <PresentationFormat>宽屏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Roboto Light</vt:lpstr>
      <vt:lpstr>等线</vt:lpstr>
      <vt:lpstr>方正大标宋简体</vt:lpstr>
      <vt:lpstr>方正黑体简体</vt:lpstr>
      <vt:lpstr>方正楷体简体</vt:lpstr>
      <vt:lpstr>方正兰亭超细黑简体</vt:lpstr>
      <vt:lpstr>方正兰亭粗黑简体</vt:lpstr>
      <vt:lpstr>方正小篆体</vt:lpstr>
      <vt:lpstr>方正姚体</vt:lpstr>
      <vt:lpstr>仿宋_GB2312</vt:lpstr>
      <vt:lpstr>华文细黑</vt:lpstr>
      <vt:lpstr>宋体</vt:lpstr>
      <vt:lpstr>微软雅黑</vt:lpstr>
      <vt:lpstr>微软雅黑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稻壳</dc:title>
  <dc:creator>风云办公</dc:creator>
  <cp:lastModifiedBy>李宇哲</cp:lastModifiedBy>
  <cp:revision>50</cp:revision>
  <dcterms:created xsi:type="dcterms:W3CDTF">2019-02-25T12:22:28Z</dcterms:created>
  <dcterms:modified xsi:type="dcterms:W3CDTF">2021-04-25T15:11:42Z</dcterms:modified>
</cp:coreProperties>
</file>